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6.xml" ContentType="application/vnd.openxmlformats-officedocument.presentationml.notesSlide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1" r:id="rId6"/>
    <p:sldId id="262" r:id="rId7"/>
    <p:sldId id="265" r:id="rId8"/>
    <p:sldId id="266" r:id="rId9"/>
    <p:sldId id="26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786" autoAdjust="0"/>
    <p:restoredTop sz="92913" autoAdjust="0"/>
  </p:normalViewPr>
  <p:slideViewPr>
    <p:cSldViewPr>
      <p:cViewPr varScale="1">
        <p:scale>
          <a:sx n="53" d="100"/>
          <a:sy n="53" d="100"/>
        </p:scale>
        <p:origin x="744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03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7T07:17:28.874"/>
    </inkml:context>
    <inkml:brush xml:id="br0">
      <inkml:brushProperty name="width" value="0.025" units="cm"/>
      <inkml:brushProperty name="height" value="0.15" units="cm"/>
      <inkml:brushProperty name="inkEffects" value="pencil"/>
    </inkml:brush>
  </inkml:definitions>
  <inkml:trace contextRef="#ctx0" brushRef="#br0">1 138 16383,'85'-20'0,"0"-1"0,0 0 0,-25 3 0,30-3 0,18-3 0,-55 12 0,-63 12 0,1 0 0,-1 0 0,1 0 0,-1 0 0,0 4 0,5-3 0,0 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7T07:17:30.595"/>
    </inkml:context>
    <inkml:brush xml:id="br0">
      <inkml:brushProperty name="width" value="0.025" units="cm"/>
      <inkml:brushProperty name="height" value="0.15" units="cm"/>
      <inkml:brushProperty name="inkEffects" value="pencil"/>
    </inkml:brush>
  </inkml:definitions>
  <inkml:trace contextRef="#ctx0" brushRef="#br0">0 197 16383,'32'0'0,"7"0"0,-2 0 0,19 0 0,-6 0 0,1 0 0,17 0 0,30 0 0,-34-6 0,7-10 0,-10 0 0,24-12 0,-58 19 0,28-8 0,7-8 0,-11 2 0,19-8 0,-42 15 0,-22 10 0,-12 2 0,-8 8 0,6-2 0,-1 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7T07:17:32.358"/>
    </inkml:context>
    <inkml:brush xml:id="br0">
      <inkml:brushProperty name="width" value="0.025" units="cm"/>
      <inkml:brushProperty name="height" value="0.15" units="cm"/>
      <inkml:brushProperty name="inkEffects" value="pencil"/>
    </inkml:brush>
  </inkml:definitions>
  <inkml:trace contextRef="#ctx0" brushRef="#br0">1 142 16383,'24'0'0,"-3"0"0,13 0 0,11 0 0,-15 0 0,15 0 0,-14 0 0,0 0 0,28-2 0,8-3 0,-15-7 0,1-3 0,26 5 0,0-3 0,-20-7 0,-7 1 0,14 0 0,-17 7 0,-29 3 0,-19 8 0,-6-3 0,-5 4 0,5 0 0,0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7T07:17:46.351"/>
    </inkml:context>
    <inkml:brush xml:id="br0">
      <inkml:brushProperty name="width" value="0.025" units="cm"/>
      <inkml:brushProperty name="height" value="0.15" units="cm"/>
      <inkml:brushProperty name="inkEffects" value="pencil"/>
    </inkml:brush>
  </inkml:definitions>
  <inkml:trace contextRef="#ctx0" brushRef="#br0">1 1 16383,'9'0'0,"1"0"0,1 0 0,0 0 0,0 0 0,-1 0 0,1 0 0,23 0 0,-11 0 0,29 0 0,25 0 0,-3 0 0,5 0 0,-33 0 0,-32 0 0,-4 0 0,16 0 0,-12 0 0,13 0 0,-11 0 0,-4 0 0,4 0 0,-14 0 0,-3 0 0,-9 0 0,5 0 0,0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7T07:17:48.020"/>
    </inkml:context>
    <inkml:brush xml:id="br0">
      <inkml:brushProperty name="width" value="0.025" units="cm"/>
      <inkml:brushProperty name="height" value="0.15" units="cm"/>
      <inkml:brushProperty name="inkEffects" value="pencil"/>
    </inkml:brush>
  </inkml:definitions>
  <inkml:trace contextRef="#ctx0" brushRef="#br0">1 1 16383,'9'0'0,"17"0"0,3 0 0,15 0 0,1 0 0,-1 0 0,12 0 0,-17 0 0,14 0 0,-26 0 0,0 0 0,-10 0 0,-6 0 0,14 0 0,57 0 0,-25 0 0,2 0 0,-7 0 0,-1 0 0,8 0 0,-8 0 0,-19 0 0,-8 0 0,-13 0 0,-18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7T07:17:49.556"/>
    </inkml:context>
    <inkml:brush xml:id="br0">
      <inkml:brushProperty name="width" value="0.025" units="cm"/>
      <inkml:brushProperty name="height" value="0.15" units="cm"/>
      <inkml:brushProperty name="inkEffects" value="pencil"/>
    </inkml:brush>
  </inkml:definitions>
  <inkml:trace contextRef="#ctx0" brushRef="#br0">0 12 16383,'4'-6'0,"9"1"0,5 5 0,16 0 0,-6 0 0,29 0 0,-32 0 0,24 0 0,-36 0 0,55 0 0,-20 0 0,21 0 0,2 0 0,-10 0 0,6 5 0,-6 2 0,-33-4 0,29 9 0,-50-16 0,-2 3 0,-6-3 0,-4 4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7T07:19:32.881"/>
    </inkml:context>
    <inkml:brush xml:id="br0">
      <inkml:brushProperty name="width" value="0.025" units="cm"/>
      <inkml:brushProperty name="height" value="0.15" units="cm"/>
      <inkml:brushProperty name="inkEffects" value="pencil"/>
    </inkml:brush>
  </inkml:definitions>
  <inkml:trace contextRef="#ctx0" brushRef="#br0">1 0 16383,'9'0'0,"8"0"0,1 0 0,8 0 0,61 0 0,-34 0 0,47 0 0,-67 0 0,-7 0 0,6 0 0,-10 0 0,12 0 0,-17 0 0,-1 0 0,-4 0 0,3 0 0,-4 0 0,-9 0 0,-8 0 0,-1 0 0,-2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7T07:19:34.594"/>
    </inkml:context>
    <inkml:brush xml:id="br0">
      <inkml:brushProperty name="width" value="0.025" units="cm"/>
      <inkml:brushProperty name="height" value="0.15" units="cm"/>
      <inkml:brushProperty name="inkEffects" value="pencil"/>
    </inkml:brush>
  </inkml:definitions>
  <inkml:trace contextRef="#ctx0" brushRef="#br0">0 9 16383,'15'0'0,"5"0"0,-1 0 0,1 0 0,3 0 0,6 0 0,-7 0 0,12 0 0,-22 0 0,12 0 0,7 0 0,-3 0 0,52 0 0,-39 0 0,43 0 0,-12 0 0,-20 0 0,4 0 0,-27 0 0,-12 0 0,3 0 0,-10-4 0,-6 3 0,-4-3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7T07:19:37.334"/>
    </inkml:context>
    <inkml:brush xml:id="br0">
      <inkml:brushProperty name="width" value="0.025" units="cm"/>
      <inkml:brushProperty name="height" value="0.15" units="cm"/>
      <inkml:brushProperty name="inkEffects" value="pencil"/>
    </inkml:brush>
  </inkml:definitions>
  <inkml:trace contextRef="#ctx0" brushRef="#br0">0 1 16383,'22'0'0,"0"0"0,4 0 0,8 0 0,-6 0 0,5 0 0,-2 0 0,-11 0 0,9 0 0,26 0 0,-20 0 0,35 0 0,1 0 0,-18 0 0,11 0 0,-36 0 0,-1 0 0,37 0 0,-19 0 0,24 0 0,-50 0 0,-7 0 0,-12 0 0,-14 4 0,-2 2 0,0-1 0,-8 4 0,11-8 0,-16 9 0,16-4 0,-12 0 0,13 3 0,-3-8 0,5 3 0,-10-4 0,8 0 0,-8 0 0,10 0 0,8 0 0,9-5 0,5-8 0,-1 6 0,-5-5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7T07:19:39.149"/>
    </inkml:context>
    <inkml:brush xml:id="br0">
      <inkml:brushProperty name="width" value="0.025" units="cm"/>
      <inkml:brushProperty name="height" value="0.15" units="cm"/>
      <inkml:brushProperty name="inkEffects" value="pencil"/>
    </inkml:brush>
  </inkml:definitions>
  <inkml:trace contextRef="#ctx0" brushRef="#br0">1 58 16383,'25'0'0,"-5"0"0,14 0 0,-15 0 0,13 0 0,-7 0 0,3 0 0,-8 0 0,-10 0 0,11 0 0,19 0 0,38-13 0,-14 10 0,-1-10 0,-39 13 0,-13 0 0,-1 0 0,7 0 0,1 0 0,0 0 0,-2-5 0,0 4 0,-9-12 0,-2 11 0,-10-6 0,0 8 0,1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7T07:21:26.198"/>
    </inkml:context>
    <inkml:brush xml:id="br0">
      <inkml:brushProperty name="width" value="0.025" units="cm"/>
      <inkml:brushProperty name="height" value="0.15" units="cm"/>
      <inkml:brushProperty name="inkEffects" value="pencil"/>
    </inkml:brush>
  </inkml:definitions>
  <inkml:trace contextRef="#ctx0" brushRef="#br0">1 30 16383,'30'0'0,"33"0"0,1 0 0,26 0 0,-40 0 0,-6 0 0,-26 0 0,-2 0 0,-5 0 0,-2 0 0,81 0 0,3-13 0,-40 11 0,0 1 0,30-12 0,-79 13 0,5 0 0,-19 0 0,4 0 0,1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7T07:21:27.736"/>
    </inkml:context>
    <inkml:brush xml:id="br0">
      <inkml:brushProperty name="width" value="0.025" units="cm"/>
      <inkml:brushProperty name="height" value="0.15" units="cm"/>
      <inkml:brushProperty name="inkEffects" value="pencil"/>
    </inkml:brush>
  </inkml:definitions>
  <inkml:trace contextRef="#ctx0" brushRef="#br0">1 1 16383,'13'0'0,"-2"0"0,10 0 0,-9 0 0,6 0 0,-1 0 0,2 0 0,23 0 0,-4 0 0,56 0 0,-43 0 0,4 0 0,26 0 0,-1 0 0,-25 0 0,1 0 0,33 0 0,0 0 0,-36 0 0,-2 0 0,20 0 0,-3 0 0,7 0 0,-33 0 0,-39 0 0,-23 11 0,5-3 0,-26 10 0,34-12 0,-5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7T07:21:31.072"/>
    </inkml:context>
    <inkml:brush xml:id="br0">
      <inkml:brushProperty name="width" value="0.025" units="cm"/>
      <inkml:brushProperty name="height" value="0.15" units="cm"/>
      <inkml:brushProperty name="inkEffects" value="pencil"/>
    </inkml:brush>
  </inkml:definitions>
  <inkml:trace contextRef="#ctx0" brushRef="#br0">1 1 16383,'9'0'0,"15"0"0,-3 0 0,12 0 0,-8 0 0,14 0 0,-17 0 0,16 0 0,-26 0 0,4 0 0,-7 0 0,0 0 0,-8 0 0,6 0 0,1 0 0,29 0 0,22 0 0,1 0 0,5 0 0,-7 0 0,-25 0 0,5 0 0,-36 0 0,-3 0 0,-8 0 0,-1 0 0,5 5 0,-3-4 0,2 4 0,-4-1 0,-1-2 0,-4 2 0,4-4 0,1 0 0,6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7T07:21:49.872"/>
    </inkml:context>
    <inkml:brush xml:id="br0">
      <inkml:brushProperty name="width" value="0.025" units="cm"/>
      <inkml:brushProperty name="height" value="0.15" units="cm"/>
      <inkml:brushProperty name="inkEffects" value="pencil"/>
    </inkml:brush>
  </inkml:definitions>
  <inkml:trace contextRef="#ctx0" brushRef="#br0">1 27 16383,'36'0'0,"-13"0"0,31 0 0,-26 0 0,14 0 0,-9 0 0,2 0 0,-11 0 0,-2 0 0,-10 0 0,2 0 0,-4 0 0,0 0 0,51 0 0,15-12 0,-2 9 0,-19-8 0,-55 11 0,-5 0 0,0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7T07:21:51.688"/>
    </inkml:context>
    <inkml:brush xml:id="br0">
      <inkml:brushProperty name="width" value="0.025" units="cm"/>
      <inkml:brushProperty name="height" value="0.15" units="cm"/>
      <inkml:brushProperty name="inkEffects" value="pencil"/>
    </inkml:brush>
  </inkml:definitions>
  <inkml:trace contextRef="#ctx0" brushRef="#br0">0 0 16383,'25'0'0,"-5"0"0,23 0 0,-15 0 0,26 0 0,-24 0 0,9 0 0,-22 0 0,-6 0 0,0 0 0,0 0 0,11 0 0,-2 0 0,49 0 0,12 0 0,-31 0 0,1 0 0,34 0 0,-5 0 0,-14 0 0,-44 4 0,-23-3 0,-5 17 0,0-14 0,1 10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7T07:21:54.482"/>
    </inkml:context>
    <inkml:brush xml:id="br0">
      <inkml:brushProperty name="width" value="0.025" units="cm"/>
      <inkml:brushProperty name="height" value="0.15" units="cm"/>
      <inkml:brushProperty name="inkEffects" value="pencil"/>
    </inkml:brush>
  </inkml:definitions>
  <inkml:trace contextRef="#ctx0" brushRef="#br0">0 10 16383,'4'-5'0,"2"0"0,3 5 0,2 0 0,-1 0 0,32 0 0,-8 0 0,20 0 0,4 0 0,0 0 0,39 0 0,-52 0 0,-16 0 0,-12 0 0,-18 0 0,-8 0 0,-1 5 0,5 5 0,-4 1 0,8 0 0,-4-6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7T07:22:00.363"/>
    </inkml:context>
    <inkml:brush xml:id="br0">
      <inkml:brushProperty name="width" value="0.025" units="cm"/>
      <inkml:brushProperty name="height" value="0.15" units="cm"/>
      <inkml:brushProperty name="inkEffects" value="pencil"/>
    </inkml:brush>
  </inkml:definitions>
  <inkml:trace contextRef="#ctx0" brushRef="#br0">0 79 16383,'21'0'0,"1"0"0,-2 0 0,3 0 0,-4 0 0,23 0 0,-12 0 0,52 0 0,-38 0 0,24 0 0,-3 0 0,-23 0 0,17 0 0,3 0 0,-4 0 0,41 0 0,-35 0 0,-14 0 0,15 0 0,20 0 0,-39 0 0,12 0 0,-4 0 0,-25 0 0,62-12 0,12-2 0,-14 2 0,-1-1 0,-5-1 0,-33 5 0,-31 8 0,-18-3 0,3 4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7T07:22:02.350"/>
    </inkml:context>
    <inkml:brush xml:id="br0">
      <inkml:brushProperty name="width" value="0.025" units="cm"/>
      <inkml:brushProperty name="height" value="0.15" units="cm"/>
      <inkml:brushProperty name="inkEffects" value="pencil"/>
    </inkml:brush>
  </inkml:definitions>
  <inkml:trace contextRef="#ctx0" brushRef="#br0">1 27 16383,'56'0'0,"-11"0"0,-2 0 0,-7 0 0,1 0 0,-3 0 0,-9 0 0,1 0 0,30 0 0,-13 0 0,51 0 0,-6 0 0,-15 0 0,-1 0 0,-9 0 0,-7 0 0,30 0 0,1-7 0,-4 5 0,-19-4 0,-11 6 0,-36-5 0,-7 4 0,-6-4 0,-14 5 0,-1 0 0,5 0 0,1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7T07:22:03.852"/>
    </inkml:context>
    <inkml:brush xml:id="br0">
      <inkml:brushProperty name="width" value="0.025" units="cm"/>
      <inkml:brushProperty name="height" value="0.15" units="cm"/>
      <inkml:brushProperty name="inkEffects" value="pencil"/>
    </inkml:brush>
  </inkml:definitions>
  <inkml:trace contextRef="#ctx0" brushRef="#br0">1 52 16383,'4'-6'0,"8"2"0,6 4 0,17 0 0,13 0 0,-1 0 0,1 0 0,29 0 0,0 0 0,4 0 0,-28 0 0,1 0 0,44 0 0,-7 0 0,-28 0 0,15 0 0,5 0 0,-47 0 0,61-6 0,3-2 0,-49 0 0,32 1 0,-10-1 0,-58 3 0,-10 5 0,-1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7T07:22:05.561"/>
    </inkml:context>
    <inkml:brush xml:id="br0">
      <inkml:brushProperty name="width" value="0.025" units="cm"/>
      <inkml:brushProperty name="height" value="0.15" units="cm"/>
      <inkml:brushProperty name="inkEffects" value="pencil"/>
    </inkml:brush>
  </inkml:definitions>
  <inkml:trace contextRef="#ctx0" brushRef="#br0">1 57 16383,'22'0'0,"0"0"0,4 0 0,8 0 0,-6 0 0,29 0 0,12 0 0,9 0 0,13 0 0,-31 0 0,11 0 0,-11 0 0,-16 0 0,-1 0 0,32 0 0,-14-7 0,5 0 0,0 6 0,0-1 0,-4-4 0,-4-1 0,15 1 0,8 5 0,-27-5 0,2 0 0,0 5 0,-2 1 0,12-6 0,-41 6 0,-34 0 0,3 0 0,2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7T07:22:06.102"/>
    </inkml:context>
    <inkml:brush xml:id="br0">
      <inkml:brushProperty name="width" value="0.025" units="cm"/>
      <inkml:brushProperty name="height" value="0.15" units="cm"/>
      <inkml:brushProperty name="inkEffects" value="pencil"/>
    </inkml:brush>
  </inkml:definitions>
  <inkml:trace contextRef="#ctx0" brushRef="#br0">1 1 16383,'0'0'0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E5AE12-6367-492A-B7E6-0ADD14BA7613}" type="datetimeFigureOut">
              <a:rPr lang="en-US" smtClean="0"/>
              <a:pPr/>
              <a:t>6/3/26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D54F9D-BC31-4A1F-8560-188CED63EF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690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54F9D-BC31-4A1F-8560-188CED63EFE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54F9D-BC31-4A1F-8560-188CED63EFE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54F9D-BC31-4A1F-8560-188CED63EFE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54F9D-BC31-4A1F-8560-188CED63EFE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54F9D-BC31-4A1F-8560-188CED63EFE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D54F9D-BC31-4A1F-8560-188CED63EFE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00C7-50FA-4D05-A02B-8172A8B1D4F6}" type="datetimeFigureOut">
              <a:rPr lang="en-US" smtClean="0"/>
              <a:pPr/>
              <a:t>6/3/26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A94D1-CD75-4A4D-B1C4-31B68D5A04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spli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00C7-50FA-4D05-A02B-8172A8B1D4F6}" type="datetimeFigureOut">
              <a:rPr lang="en-US" smtClean="0"/>
              <a:pPr/>
              <a:t>6/3/26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A94D1-CD75-4A4D-B1C4-31B68D5A04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spli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00C7-50FA-4D05-A02B-8172A8B1D4F6}" type="datetimeFigureOut">
              <a:rPr lang="en-US" smtClean="0"/>
              <a:pPr/>
              <a:t>6/3/26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A94D1-CD75-4A4D-B1C4-31B68D5A04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spli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00C7-50FA-4D05-A02B-8172A8B1D4F6}" type="datetimeFigureOut">
              <a:rPr lang="en-US" smtClean="0"/>
              <a:pPr/>
              <a:t>6/3/26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A94D1-CD75-4A4D-B1C4-31B68D5A04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spli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00C7-50FA-4D05-A02B-8172A8B1D4F6}" type="datetimeFigureOut">
              <a:rPr lang="en-US" smtClean="0"/>
              <a:pPr/>
              <a:t>6/3/26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A94D1-CD75-4A4D-B1C4-31B68D5A04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spli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00C7-50FA-4D05-A02B-8172A8B1D4F6}" type="datetimeFigureOut">
              <a:rPr lang="en-US" smtClean="0"/>
              <a:pPr/>
              <a:t>6/3/26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A94D1-CD75-4A4D-B1C4-31B68D5A04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spli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00C7-50FA-4D05-A02B-8172A8B1D4F6}" type="datetimeFigureOut">
              <a:rPr lang="en-US" smtClean="0"/>
              <a:pPr/>
              <a:t>6/3/26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A94D1-CD75-4A4D-B1C4-31B68D5A04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spli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00C7-50FA-4D05-A02B-8172A8B1D4F6}" type="datetimeFigureOut">
              <a:rPr lang="en-US" smtClean="0"/>
              <a:pPr/>
              <a:t>6/3/26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A94D1-CD75-4A4D-B1C4-31B68D5A04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spli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00C7-50FA-4D05-A02B-8172A8B1D4F6}" type="datetimeFigureOut">
              <a:rPr lang="en-US" smtClean="0"/>
              <a:pPr/>
              <a:t>6/3/26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A94D1-CD75-4A4D-B1C4-31B68D5A04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spli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00C7-50FA-4D05-A02B-8172A8B1D4F6}" type="datetimeFigureOut">
              <a:rPr lang="en-US" smtClean="0"/>
              <a:pPr/>
              <a:t>6/3/26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A94D1-CD75-4A4D-B1C4-31B68D5A04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spli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000C7-50FA-4D05-A02B-8172A8B1D4F6}" type="datetimeFigureOut">
              <a:rPr lang="en-US" smtClean="0"/>
              <a:pPr/>
              <a:t>6/3/26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A94D1-CD75-4A4D-B1C4-31B68D5A04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spli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7000C7-50FA-4D05-A02B-8172A8B1D4F6}" type="datetimeFigureOut">
              <a:rPr lang="en-US" smtClean="0"/>
              <a:pPr/>
              <a:t>6/3/26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94D1-CD75-4A4D-B1C4-31B68D5A049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med">
    <p:split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6.png"/><Relationship Id="rId18" Type="http://schemas.openxmlformats.org/officeDocument/2006/relationships/customXml" Target="../ink/ink8.xml"/><Relationship Id="rId3" Type="http://schemas.openxmlformats.org/officeDocument/2006/relationships/image" Target="../media/image1.png"/><Relationship Id="rId21" Type="http://schemas.openxmlformats.org/officeDocument/2006/relationships/image" Target="../media/image10.png"/><Relationship Id="rId7" Type="http://schemas.openxmlformats.org/officeDocument/2006/relationships/image" Target="../media/image3.png"/><Relationship Id="rId12" Type="http://schemas.openxmlformats.org/officeDocument/2006/relationships/customXml" Target="../ink/ink5.xml"/><Relationship Id="rId1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6" Type="http://schemas.openxmlformats.org/officeDocument/2006/relationships/customXml" Target="../ink/ink7.xml"/><Relationship Id="rId20" Type="http://schemas.openxmlformats.org/officeDocument/2006/relationships/customXml" Target="../ink/ink9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2.xml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23" Type="http://schemas.openxmlformats.org/officeDocument/2006/relationships/image" Target="../media/image11.png"/><Relationship Id="rId10" Type="http://schemas.openxmlformats.org/officeDocument/2006/relationships/customXml" Target="../ink/ink4.xml"/><Relationship Id="rId19" Type="http://schemas.openxmlformats.org/officeDocument/2006/relationships/image" Target="../media/image9.png"/><Relationship Id="rId4" Type="http://schemas.openxmlformats.org/officeDocument/2006/relationships/customXml" Target="../ink/ink1.xml"/><Relationship Id="rId9" Type="http://schemas.openxmlformats.org/officeDocument/2006/relationships/image" Target="../media/image4.png"/><Relationship Id="rId14" Type="http://schemas.openxmlformats.org/officeDocument/2006/relationships/customXml" Target="../ink/ink6.xml"/><Relationship Id="rId22" Type="http://schemas.openxmlformats.org/officeDocument/2006/relationships/customXml" Target="../ink/ink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.xml"/><Relationship Id="rId13" Type="http://schemas.openxmlformats.org/officeDocument/2006/relationships/image" Target="../media/image16.png"/><Relationship Id="rId18" Type="http://schemas.openxmlformats.org/officeDocument/2006/relationships/customXml" Target="../ink/ink18.xml"/><Relationship Id="rId3" Type="http://schemas.openxmlformats.org/officeDocument/2006/relationships/image" Target="../media/image1.png"/><Relationship Id="rId21" Type="http://schemas.openxmlformats.org/officeDocument/2006/relationships/image" Target="../media/image20.png"/><Relationship Id="rId7" Type="http://schemas.openxmlformats.org/officeDocument/2006/relationships/image" Target="../media/image13.png"/><Relationship Id="rId12" Type="http://schemas.openxmlformats.org/officeDocument/2006/relationships/customXml" Target="../ink/ink15.xml"/><Relationship Id="rId17" Type="http://schemas.openxmlformats.org/officeDocument/2006/relationships/image" Target="../media/image18.png"/><Relationship Id="rId25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6" Type="http://schemas.openxmlformats.org/officeDocument/2006/relationships/customXml" Target="../ink/ink17.xml"/><Relationship Id="rId20" Type="http://schemas.openxmlformats.org/officeDocument/2006/relationships/customXml" Target="../ink/ink19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12.xml"/><Relationship Id="rId11" Type="http://schemas.openxmlformats.org/officeDocument/2006/relationships/image" Target="../media/image15.png"/><Relationship Id="rId24" Type="http://schemas.openxmlformats.org/officeDocument/2006/relationships/customXml" Target="../ink/ink21.xml"/><Relationship Id="rId5" Type="http://schemas.openxmlformats.org/officeDocument/2006/relationships/image" Target="../media/image12.png"/><Relationship Id="rId15" Type="http://schemas.openxmlformats.org/officeDocument/2006/relationships/image" Target="../media/image17.png"/><Relationship Id="rId23" Type="http://schemas.openxmlformats.org/officeDocument/2006/relationships/image" Target="../media/image21.png"/><Relationship Id="rId10" Type="http://schemas.openxmlformats.org/officeDocument/2006/relationships/customXml" Target="../ink/ink14.xml"/><Relationship Id="rId19" Type="http://schemas.openxmlformats.org/officeDocument/2006/relationships/image" Target="../media/image19.png"/><Relationship Id="rId4" Type="http://schemas.openxmlformats.org/officeDocument/2006/relationships/customXml" Target="../ink/ink11.xml"/><Relationship Id="rId9" Type="http://schemas.openxmlformats.org/officeDocument/2006/relationships/image" Target="../media/image14.png"/><Relationship Id="rId14" Type="http://schemas.openxmlformats.org/officeDocument/2006/relationships/customXml" Target="../ink/ink16.xml"/><Relationship Id="rId22" Type="http://schemas.openxmlformats.org/officeDocument/2006/relationships/customXml" Target="../ink/ink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://1.bp.blogspot.com/-2bTMnvqGl9c/UUH91VN3u8I/AAAAAAAAANM/Zj7U7pp-i6I/s1600/distribusi+normal1.PN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1.bp.blogspot.com/-nS_V5H_RxvA/UUH99N5NlMI/AAAAAAAAANU/PI1hqe6AvnA/s1600/distribusi+normal2.PN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://3.bp.blogspot.com/-4NVmToLK_7k/UUKeKVBaaCI/AAAAAAAAANg/zMUmv6q_s18/s1600/distribusi+normal3.pn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B0F0"/>
                </a:solidFill>
                <a:latin typeface="Kristen ITC" pitchFamily="66" charset="0"/>
              </a:rPr>
              <a:t>D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Kristen ITC" pitchFamily="66" charset="0"/>
              </a:rPr>
              <a:t>I</a:t>
            </a:r>
            <a:r>
              <a:rPr lang="en-US" b="1" dirty="0">
                <a:solidFill>
                  <a:srgbClr val="FF0000"/>
                </a:solidFill>
                <a:latin typeface="Kristen ITC" pitchFamily="66" charset="0"/>
              </a:rPr>
              <a:t>S</a:t>
            </a:r>
            <a:r>
              <a:rPr lang="en-US" b="1" dirty="0">
                <a:solidFill>
                  <a:srgbClr val="7030A0"/>
                </a:solidFill>
                <a:latin typeface="Kristen ITC" pitchFamily="66" charset="0"/>
              </a:rPr>
              <a:t>T</a:t>
            </a:r>
            <a:r>
              <a:rPr lang="en-US" b="1" dirty="0">
                <a:solidFill>
                  <a:srgbClr val="0070C0"/>
                </a:solidFill>
                <a:latin typeface="Kristen ITC" pitchFamily="66" charset="0"/>
              </a:rPr>
              <a:t>R</a:t>
            </a:r>
            <a:r>
              <a:rPr lang="en-US" b="1" dirty="0">
                <a:solidFill>
                  <a:srgbClr val="00B0F0"/>
                </a:solidFill>
                <a:latin typeface="Kristen ITC" pitchFamily="66" charset="0"/>
              </a:rPr>
              <a:t>I</a:t>
            </a:r>
            <a:r>
              <a:rPr lang="en-US" b="1" dirty="0">
                <a:solidFill>
                  <a:srgbClr val="FFFF00"/>
                </a:solidFill>
                <a:latin typeface="Kristen ITC" pitchFamily="66" charset="0"/>
              </a:rPr>
              <a:t>B</a:t>
            </a:r>
            <a:r>
              <a:rPr lang="en-US" b="1" dirty="0">
                <a:solidFill>
                  <a:srgbClr val="00B050"/>
                </a:solidFill>
                <a:latin typeface="Kristen ITC" pitchFamily="66" charset="0"/>
              </a:rPr>
              <a:t>U</a:t>
            </a:r>
            <a:r>
              <a:rPr lang="en-US" b="1" dirty="0">
                <a:solidFill>
                  <a:srgbClr val="FF00FF"/>
                </a:solidFill>
                <a:latin typeface="Kristen ITC" pitchFamily="66" charset="0"/>
              </a:rPr>
              <a:t>S</a:t>
            </a:r>
            <a:r>
              <a:rPr lang="en-US" b="1" dirty="0">
                <a:solidFill>
                  <a:schemeClr val="accent6"/>
                </a:solidFill>
                <a:latin typeface="Kristen ITC" pitchFamily="66" charset="0"/>
              </a:rPr>
              <a:t>I</a:t>
            </a:r>
            <a:r>
              <a:rPr lang="en-US" b="1" dirty="0">
                <a:solidFill>
                  <a:srgbClr val="00B0F0"/>
                </a:solidFill>
                <a:latin typeface="Kristen ITC" pitchFamily="66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Kristen ITC" pitchFamily="66" charset="0"/>
              </a:rPr>
              <a:t>N</a:t>
            </a:r>
            <a:r>
              <a:rPr lang="en-US" b="1" dirty="0">
                <a:solidFill>
                  <a:srgbClr val="FFFF00"/>
                </a:solidFill>
                <a:latin typeface="Kristen ITC" pitchFamily="66" charset="0"/>
              </a:rPr>
              <a:t>O</a:t>
            </a:r>
            <a:r>
              <a:rPr lang="en-US" b="1" dirty="0">
                <a:solidFill>
                  <a:srgbClr val="00B050"/>
                </a:solidFill>
                <a:latin typeface="Kristen ITC" pitchFamily="66" charset="0"/>
              </a:rPr>
              <a:t>R</a:t>
            </a:r>
            <a:r>
              <a:rPr lang="en-US" b="1" dirty="0">
                <a:solidFill>
                  <a:srgbClr val="FF00FF"/>
                </a:solidFill>
                <a:latin typeface="Kristen ITC" pitchFamily="66" charset="0"/>
              </a:rPr>
              <a:t>M</a:t>
            </a:r>
            <a:r>
              <a:rPr lang="en-US" b="1" dirty="0">
                <a:solidFill>
                  <a:srgbClr val="00B0F0"/>
                </a:solidFill>
                <a:latin typeface="Kristen ITC" pitchFamily="66" charset="0"/>
              </a:rPr>
              <a:t>A</a:t>
            </a:r>
            <a:r>
              <a:rPr lang="en-US" b="1" dirty="0">
                <a:solidFill>
                  <a:srgbClr val="0070C0"/>
                </a:solidFill>
                <a:latin typeface="Kristen ITC" pitchFamily="66" charset="0"/>
              </a:rPr>
              <a:t>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953000"/>
          </a:xfrm>
        </p:spPr>
        <p:txBody>
          <a:bodyPr>
            <a:noAutofit/>
          </a:bodyPr>
          <a:lstStyle/>
          <a:p>
            <a:pPr algn="ctr"/>
            <a:r>
              <a:rPr lang="en-US" sz="2400" dirty="0" err="1">
                <a:solidFill>
                  <a:srgbClr val="FF0000"/>
                </a:solidFill>
                <a:latin typeface="Kristen ITC" pitchFamily="66" charset="0"/>
              </a:rPr>
              <a:t>Distribusi</a:t>
            </a:r>
            <a:r>
              <a:rPr lang="en-US" sz="2400" dirty="0">
                <a:solidFill>
                  <a:srgbClr val="FF0000"/>
                </a:solidFill>
                <a:latin typeface="Kristen ITC" pitchFamily="66" charset="0"/>
              </a:rPr>
              <a:t> normal </a:t>
            </a:r>
            <a:r>
              <a:rPr lang="en-US" sz="2400" dirty="0" err="1">
                <a:solidFill>
                  <a:srgbClr val="FF0000"/>
                </a:solidFill>
                <a:latin typeface="Kristen ITC" pitchFamily="66" charset="0"/>
              </a:rPr>
              <a:t>adalah</a:t>
            </a:r>
            <a:r>
              <a:rPr lang="en-US" sz="2400" dirty="0">
                <a:solidFill>
                  <a:srgbClr val="FF0000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nilai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X yang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menempati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semua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harga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dan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bisa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mengambil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bilangan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pecahan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dan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bilangan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tak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terbatas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. </a:t>
            </a:r>
            <a:r>
              <a:rPr lang="en-US" sz="2400" dirty="0" err="1">
                <a:solidFill>
                  <a:srgbClr val="FF0000"/>
                </a:solidFill>
                <a:latin typeface="Kristen ITC" pitchFamily="66" charset="0"/>
              </a:rPr>
              <a:t>Untuk</a:t>
            </a:r>
            <a:r>
              <a:rPr lang="en-US" sz="2400" dirty="0">
                <a:solidFill>
                  <a:srgbClr val="FF0000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Kristen ITC" pitchFamily="66" charset="0"/>
              </a:rPr>
              <a:t>mengetahui</a:t>
            </a:r>
            <a:r>
              <a:rPr lang="en-US" sz="2400" dirty="0">
                <a:solidFill>
                  <a:srgbClr val="FF0000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Kristen ITC" pitchFamily="66" charset="0"/>
              </a:rPr>
              <a:t>kurva</a:t>
            </a:r>
            <a:r>
              <a:rPr lang="en-US" sz="2400" dirty="0">
                <a:solidFill>
                  <a:srgbClr val="FF0000"/>
                </a:solidFill>
                <a:latin typeface="Kristen ITC" pitchFamily="66" charset="0"/>
              </a:rPr>
              <a:t> normal </a:t>
            </a:r>
            <a:r>
              <a:rPr lang="en-US" sz="2400" dirty="0" err="1">
                <a:solidFill>
                  <a:srgbClr val="FF0000"/>
                </a:solidFill>
                <a:latin typeface="Kristen ITC" pitchFamily="66" charset="0"/>
              </a:rPr>
              <a:t>kita</a:t>
            </a:r>
            <a:r>
              <a:rPr lang="en-US" sz="2400" dirty="0">
                <a:solidFill>
                  <a:srgbClr val="FF0000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Kristen ITC" pitchFamily="66" charset="0"/>
              </a:rPr>
              <a:t>harus</a:t>
            </a:r>
            <a:r>
              <a:rPr lang="en-US" sz="2400" dirty="0">
                <a:solidFill>
                  <a:srgbClr val="FF0000"/>
                </a:solidFill>
                <a:latin typeface="Kristen ITC" pitchFamily="66" charset="0"/>
              </a:rPr>
              <a:t> tau </a:t>
            </a:r>
            <a:r>
              <a:rPr lang="en-US" sz="2400" dirty="0" err="1">
                <a:solidFill>
                  <a:srgbClr val="FF0000"/>
                </a:solidFill>
                <a:latin typeface="Kristen ITC" pitchFamily="66" charset="0"/>
              </a:rPr>
              <a:t>besaran</a:t>
            </a:r>
            <a:r>
              <a:rPr lang="en-US" sz="2400" dirty="0">
                <a:solidFill>
                  <a:srgbClr val="FF0000"/>
                </a:solidFill>
                <a:latin typeface="Kristen ITC" pitchFamily="66" charset="0"/>
              </a:rPr>
              <a:t> mean </a:t>
            </a:r>
            <a:r>
              <a:rPr lang="en-US" sz="2400" dirty="0" err="1">
                <a:solidFill>
                  <a:srgbClr val="FF0000"/>
                </a:solidFill>
                <a:latin typeface="Kristen ITC" pitchFamily="66" charset="0"/>
              </a:rPr>
              <a:t>dan</a:t>
            </a:r>
            <a:r>
              <a:rPr lang="en-US" sz="2400" dirty="0">
                <a:solidFill>
                  <a:srgbClr val="FF0000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Kristen ITC" pitchFamily="66" charset="0"/>
              </a:rPr>
              <a:t>standart</a:t>
            </a:r>
            <a:r>
              <a:rPr lang="en-US" sz="2400" dirty="0">
                <a:solidFill>
                  <a:srgbClr val="FF0000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Kristen ITC" pitchFamily="66" charset="0"/>
              </a:rPr>
              <a:t>defiasinya</a:t>
            </a:r>
            <a:r>
              <a:rPr lang="en-US" sz="2400" dirty="0">
                <a:solidFill>
                  <a:srgbClr val="FF0000"/>
                </a:solidFill>
                <a:latin typeface="Kristen ITC" pitchFamily="66" charset="0"/>
              </a:rPr>
              <a:t>.</a:t>
            </a:r>
          </a:p>
          <a:p>
            <a:pPr algn="ctr"/>
            <a:endParaRPr lang="en-US" sz="2400" dirty="0">
              <a:solidFill>
                <a:srgbClr val="FF0000"/>
              </a:solidFill>
              <a:latin typeface="Kristen ITC" pitchFamily="66" charset="0"/>
            </a:endParaRPr>
          </a:p>
          <a:p>
            <a:pPr algn="ctr"/>
            <a:r>
              <a:rPr lang="en-US" sz="2400" dirty="0" err="1">
                <a:solidFill>
                  <a:srgbClr val="FF0000"/>
                </a:solidFill>
                <a:latin typeface="Kristen ITC" pitchFamily="66" charset="0"/>
              </a:rPr>
              <a:t>Kurva</a:t>
            </a:r>
            <a:r>
              <a:rPr lang="en-US" sz="2400" dirty="0">
                <a:solidFill>
                  <a:srgbClr val="FF0000"/>
                </a:solidFill>
                <a:latin typeface="Kristen ITC" pitchFamily="66" charset="0"/>
              </a:rPr>
              <a:t> normal </a:t>
            </a:r>
            <a:r>
              <a:rPr lang="en-US" sz="2400" dirty="0" err="1">
                <a:solidFill>
                  <a:srgbClr val="FF0000"/>
                </a:solidFill>
                <a:latin typeface="Kristen ITC" pitchFamily="66" charset="0"/>
              </a:rPr>
              <a:t>standar</a:t>
            </a:r>
            <a:r>
              <a:rPr lang="en-US" sz="2400" dirty="0">
                <a:solidFill>
                  <a:srgbClr val="FF0000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Kristen ITC" pitchFamily="66" charset="0"/>
              </a:rPr>
              <a:t>adalah</a:t>
            </a:r>
            <a:r>
              <a:rPr lang="en-US" sz="2400" dirty="0">
                <a:solidFill>
                  <a:srgbClr val="FF0000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kurva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normal yang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sudah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di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ubah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menjadi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distribusi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nilai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Z.</a:t>
            </a:r>
            <a:r>
              <a:rPr lang="en-US" sz="2400" dirty="0">
                <a:solidFill>
                  <a:srgbClr val="FF0000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Kristen ITC" pitchFamily="66" charset="0"/>
              </a:rPr>
              <a:t>Dimana</a:t>
            </a:r>
            <a:r>
              <a:rPr lang="en-US" sz="2400" dirty="0">
                <a:solidFill>
                  <a:srgbClr val="FF0000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Kristen ITC" pitchFamily="66" charset="0"/>
              </a:rPr>
              <a:t>distribusi</a:t>
            </a:r>
            <a:r>
              <a:rPr lang="en-US" sz="2400" dirty="0">
                <a:solidFill>
                  <a:srgbClr val="FF0000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Kristen ITC" pitchFamily="66" charset="0"/>
              </a:rPr>
              <a:t>tersebut</a:t>
            </a:r>
            <a:r>
              <a:rPr lang="en-US" sz="2400" dirty="0">
                <a:solidFill>
                  <a:srgbClr val="FF0000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Kristen ITC" pitchFamily="66" charset="0"/>
              </a:rPr>
              <a:t>mempunyai</a:t>
            </a:r>
            <a:r>
              <a:rPr lang="en-US" sz="2400" dirty="0">
                <a:solidFill>
                  <a:srgbClr val="FF0000"/>
                </a:solidFill>
                <a:latin typeface="Kristen ITC" pitchFamily="66" charset="0"/>
              </a:rPr>
              <a:t> 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mean = 0 </a:t>
            </a:r>
            <a:r>
              <a:rPr lang="en-US" sz="2400" dirty="0">
                <a:solidFill>
                  <a:srgbClr val="FF0000"/>
                </a:solidFill>
                <a:latin typeface="Kristen ITC" pitchFamily="66" charset="0"/>
              </a:rPr>
              <a:t>, </a:t>
            </a:r>
            <a:r>
              <a:rPr lang="en-US" sz="2400" dirty="0" err="1">
                <a:solidFill>
                  <a:srgbClr val="FF0000"/>
                </a:solidFill>
                <a:latin typeface="Kristen ITC" pitchFamily="66" charset="0"/>
              </a:rPr>
              <a:t>dan</a:t>
            </a:r>
            <a:r>
              <a:rPr lang="en-US" sz="2400" dirty="0">
                <a:solidFill>
                  <a:srgbClr val="FF0000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defiasi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standar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=  1</a:t>
            </a:r>
            <a:r>
              <a:rPr lang="en-US" sz="2400" dirty="0">
                <a:solidFill>
                  <a:srgbClr val="FF0000"/>
                </a:solidFill>
                <a:latin typeface="Kristen ITC" pitchFamily="66" charset="0"/>
              </a:rPr>
              <a:t> , </a:t>
            </a:r>
            <a:r>
              <a:rPr lang="en-US" sz="2400" dirty="0" err="1">
                <a:solidFill>
                  <a:srgbClr val="FF0000"/>
                </a:solidFill>
                <a:latin typeface="Kristen ITC" pitchFamily="66" charset="0"/>
              </a:rPr>
              <a:t>nilai</a:t>
            </a:r>
            <a:r>
              <a:rPr lang="en-US" sz="2400" dirty="0">
                <a:solidFill>
                  <a:srgbClr val="FF0000"/>
                </a:solidFill>
                <a:latin typeface="Kristen ITC" pitchFamily="66" charset="0"/>
              </a:rPr>
              <a:t> z </a:t>
            </a:r>
            <a:r>
              <a:rPr lang="en-US" sz="2400" dirty="0" err="1">
                <a:solidFill>
                  <a:srgbClr val="FF0000"/>
                </a:solidFill>
                <a:latin typeface="Kristen ITC" pitchFamily="66" charset="0"/>
              </a:rPr>
              <a:t>atau</a:t>
            </a:r>
            <a:r>
              <a:rPr lang="en-US" sz="2400" dirty="0">
                <a:solidFill>
                  <a:srgbClr val="FF0000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Kristen ITC" pitchFamily="66" charset="0"/>
              </a:rPr>
              <a:t>standar</a:t>
            </a:r>
            <a:r>
              <a:rPr lang="en-US" sz="2400" dirty="0">
                <a:solidFill>
                  <a:srgbClr val="FF0000"/>
                </a:solidFill>
                <a:latin typeface="Kristen ITC" pitchFamily="66" charset="0"/>
              </a:rPr>
              <a:t> unit  </a:t>
            </a:r>
            <a:r>
              <a:rPr lang="en-US" sz="2400" dirty="0" err="1">
                <a:solidFill>
                  <a:srgbClr val="FF0000"/>
                </a:solidFill>
                <a:latin typeface="Kristen ITC" pitchFamily="66" charset="0"/>
              </a:rPr>
              <a:t>adalah</a:t>
            </a:r>
            <a:r>
              <a:rPr lang="en-US" sz="2400" dirty="0">
                <a:solidFill>
                  <a:srgbClr val="FF0000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angka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yang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menunjukan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penyimpan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suatu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nilai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variabel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x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dari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mean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dihitung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dalam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satuan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defiasi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standar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.</a:t>
            </a:r>
          </a:p>
        </p:txBody>
      </p:sp>
    </p:spTree>
  </p:cSld>
  <p:clrMapOvr>
    <a:masterClrMapping/>
  </p:clrMapOvr>
  <p:transition spd="slow"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  <a:latin typeface="Kristen ITC" pitchFamily="66" charset="0"/>
              </a:rPr>
              <a:t>RUMUS 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  <a:latin typeface="Kristen ITC" pitchFamily="66" charset="0"/>
              </a:rPr>
              <a:t>Z = X - µ</a:t>
            </a:r>
          </a:p>
          <a:p>
            <a:pPr>
              <a:buNone/>
            </a:pPr>
            <a:r>
              <a:rPr lang="en-US" dirty="0">
                <a:latin typeface="Kristen ITC" pitchFamily="66" charset="0"/>
              </a:rPr>
              <a:t>             </a:t>
            </a:r>
            <a:endParaRPr lang="en-US" dirty="0"/>
          </a:p>
          <a:p>
            <a:r>
              <a:rPr lang="en-US" dirty="0" err="1">
                <a:solidFill>
                  <a:schemeClr val="accent5"/>
                </a:solidFill>
                <a:latin typeface="Kristen ITC" pitchFamily="66" charset="0"/>
              </a:rPr>
              <a:t>Keterangan</a:t>
            </a:r>
            <a:r>
              <a:rPr lang="en-US" dirty="0">
                <a:solidFill>
                  <a:schemeClr val="accent5"/>
                </a:solidFill>
                <a:latin typeface="Kristen ITC" pitchFamily="66" charset="0"/>
              </a:rPr>
              <a:t> :</a:t>
            </a:r>
          </a:p>
          <a:p>
            <a:pPr>
              <a:buNone/>
            </a:pPr>
            <a:r>
              <a:rPr lang="en-US" dirty="0">
                <a:solidFill>
                  <a:schemeClr val="accent5"/>
                </a:solidFill>
                <a:latin typeface="Kristen ITC" pitchFamily="66" charset="0"/>
              </a:rPr>
              <a:t>   x : </a:t>
            </a:r>
            <a:r>
              <a:rPr lang="en-US" dirty="0" err="1">
                <a:solidFill>
                  <a:schemeClr val="accent5"/>
                </a:solidFill>
                <a:latin typeface="Kristen ITC" pitchFamily="66" charset="0"/>
              </a:rPr>
              <a:t>nilai</a:t>
            </a:r>
            <a:r>
              <a:rPr lang="en-US" dirty="0">
                <a:solidFill>
                  <a:schemeClr val="accent5"/>
                </a:solidFill>
                <a:latin typeface="Kristen ITC" pitchFamily="66" charset="0"/>
              </a:rPr>
              <a:t> x</a:t>
            </a:r>
          </a:p>
          <a:p>
            <a:pPr>
              <a:buNone/>
            </a:pPr>
            <a:r>
              <a:rPr lang="en-US" dirty="0">
                <a:solidFill>
                  <a:schemeClr val="accent5"/>
                </a:solidFill>
                <a:latin typeface="Kristen ITC" pitchFamily="66" charset="0"/>
              </a:rPr>
              <a:t>   µ : mean</a:t>
            </a:r>
          </a:p>
          <a:p>
            <a:pPr>
              <a:buNone/>
            </a:pPr>
            <a:r>
              <a:rPr lang="en-US" dirty="0">
                <a:solidFill>
                  <a:schemeClr val="accent5"/>
                </a:solidFill>
                <a:latin typeface="Kristen ITC" pitchFamily="66" charset="0"/>
              </a:rPr>
              <a:t>  </a:t>
            </a:r>
            <a:r>
              <a:rPr lang="en-US" dirty="0">
                <a:solidFill>
                  <a:schemeClr val="accent5"/>
                </a:solidFill>
              </a:rPr>
              <a:t>      </a:t>
            </a:r>
            <a:r>
              <a:rPr lang="en-US" dirty="0">
                <a:solidFill>
                  <a:schemeClr val="accent5"/>
                </a:solidFill>
                <a:latin typeface="Kristen ITC" pitchFamily="66" charset="0"/>
              </a:rPr>
              <a:t>: </a:t>
            </a:r>
            <a:r>
              <a:rPr lang="en-US" dirty="0" err="1">
                <a:solidFill>
                  <a:schemeClr val="accent5"/>
                </a:solidFill>
                <a:latin typeface="Kristen ITC" pitchFamily="66" charset="0"/>
              </a:rPr>
              <a:t>defiasi</a:t>
            </a:r>
            <a:r>
              <a:rPr lang="en-US" dirty="0">
                <a:solidFill>
                  <a:schemeClr val="accent5"/>
                </a:solidFill>
                <a:latin typeface="Kristen ITC" pitchFamily="66" charset="0"/>
              </a:rPr>
              <a:t> </a:t>
            </a:r>
            <a:r>
              <a:rPr lang="en-US" dirty="0" err="1">
                <a:solidFill>
                  <a:schemeClr val="accent5"/>
                </a:solidFill>
                <a:latin typeface="Kristen ITC" pitchFamily="66" charset="0"/>
              </a:rPr>
              <a:t>standar</a:t>
            </a:r>
            <a:endParaRPr lang="en-US" dirty="0">
              <a:solidFill>
                <a:schemeClr val="accent5"/>
              </a:solidFill>
            </a:endParaRPr>
          </a:p>
          <a:p>
            <a:pPr>
              <a:buNone/>
            </a:pP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0" y="2133600"/>
            <a:ext cx="1143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8200" y="4572000"/>
            <a:ext cx="405602" cy="685800"/>
          </a:xfrm>
          <a:prstGeom prst="rect">
            <a:avLst/>
          </a:prstGeom>
          <a:noFill/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1200" y="2057400"/>
            <a:ext cx="405602" cy="685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accent5">
                    <a:lumMod val="75000"/>
                  </a:schemeClr>
                </a:solidFill>
                <a:latin typeface="Kristen ITC" pitchFamily="66" charset="0"/>
              </a:rPr>
              <a:t>Contoh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Kristen ITC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  <a:latin typeface="Kristen ITC" pitchFamily="66" charset="0"/>
              </a:rPr>
              <a:t>soal</a:t>
            </a:r>
            <a:r>
              <a:rPr lang="en-US" dirty="0">
                <a:latin typeface="Kristen ITC" pitchFamily="66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dirty="0">
                <a:solidFill>
                  <a:srgbClr val="FF00FF"/>
                </a:solidFill>
                <a:latin typeface="Kristen ITC" pitchFamily="66" charset="0"/>
              </a:rPr>
              <a:t>1. </a:t>
            </a:r>
            <a:r>
              <a:rPr lang="en-US" dirty="0" err="1">
                <a:solidFill>
                  <a:srgbClr val="FF00FF"/>
                </a:solidFill>
                <a:latin typeface="Kristen ITC" pitchFamily="66" charset="0"/>
              </a:rPr>
              <a:t>carilah</a:t>
            </a:r>
            <a:r>
              <a:rPr lang="en-US" dirty="0">
                <a:solidFill>
                  <a:srgbClr val="FF00FF"/>
                </a:solidFill>
                <a:latin typeface="Kristen ITC" pitchFamily="66" charset="0"/>
              </a:rPr>
              <a:t> </a:t>
            </a:r>
            <a:r>
              <a:rPr lang="en-US" dirty="0" err="1">
                <a:solidFill>
                  <a:srgbClr val="FF00FF"/>
                </a:solidFill>
                <a:latin typeface="Kristen ITC" pitchFamily="66" charset="0"/>
              </a:rPr>
              <a:t>luas</a:t>
            </a:r>
            <a:r>
              <a:rPr lang="en-US" dirty="0">
                <a:solidFill>
                  <a:srgbClr val="FF00FF"/>
                </a:solidFill>
                <a:latin typeface="Kristen ITC" pitchFamily="66" charset="0"/>
              </a:rPr>
              <a:t> </a:t>
            </a:r>
            <a:r>
              <a:rPr lang="en-US" dirty="0" err="1">
                <a:solidFill>
                  <a:srgbClr val="FF00FF"/>
                </a:solidFill>
                <a:latin typeface="Kristen ITC" pitchFamily="66" charset="0"/>
              </a:rPr>
              <a:t>di</a:t>
            </a:r>
            <a:r>
              <a:rPr lang="en-US" dirty="0">
                <a:solidFill>
                  <a:srgbClr val="FF00FF"/>
                </a:solidFill>
                <a:latin typeface="Kristen ITC" pitchFamily="66" charset="0"/>
              </a:rPr>
              <a:t> </a:t>
            </a:r>
            <a:r>
              <a:rPr lang="en-US" dirty="0" err="1">
                <a:solidFill>
                  <a:srgbClr val="FF00FF"/>
                </a:solidFill>
                <a:latin typeface="Kristen ITC" pitchFamily="66" charset="0"/>
              </a:rPr>
              <a:t>bawah</a:t>
            </a:r>
            <a:r>
              <a:rPr lang="en-US" dirty="0">
                <a:solidFill>
                  <a:srgbClr val="FF00FF"/>
                </a:solidFill>
                <a:latin typeface="Kristen ITC" pitchFamily="66" charset="0"/>
              </a:rPr>
              <a:t> </a:t>
            </a:r>
            <a:r>
              <a:rPr lang="en-US" dirty="0" err="1">
                <a:solidFill>
                  <a:srgbClr val="FF00FF"/>
                </a:solidFill>
                <a:latin typeface="Kristen ITC" pitchFamily="66" charset="0"/>
              </a:rPr>
              <a:t>kurva</a:t>
            </a:r>
            <a:r>
              <a:rPr lang="en-US" dirty="0">
                <a:solidFill>
                  <a:srgbClr val="FF00FF"/>
                </a:solidFill>
                <a:latin typeface="Kristen ITC" pitchFamily="66" charset="0"/>
              </a:rPr>
              <a:t> normal </a:t>
            </a:r>
            <a:r>
              <a:rPr lang="en-US" dirty="0" err="1">
                <a:solidFill>
                  <a:srgbClr val="FF00FF"/>
                </a:solidFill>
                <a:latin typeface="Kristen ITC" pitchFamily="66" charset="0"/>
              </a:rPr>
              <a:t>dengan</a:t>
            </a:r>
            <a:r>
              <a:rPr lang="en-US" dirty="0">
                <a:solidFill>
                  <a:srgbClr val="FF00FF"/>
                </a:solidFill>
                <a:latin typeface="Kristen ITC" pitchFamily="66" charset="0"/>
              </a:rPr>
              <a:t> rata-rata :</a:t>
            </a:r>
          </a:p>
          <a:p>
            <a:pPr algn="just">
              <a:buNone/>
            </a:pPr>
            <a:r>
              <a:rPr lang="en-US" dirty="0">
                <a:solidFill>
                  <a:srgbClr val="FF00FF"/>
                </a:solidFill>
                <a:latin typeface="Kristen ITC" pitchFamily="66" charset="0"/>
              </a:rPr>
              <a:t>   µ = 65</a:t>
            </a:r>
          </a:p>
          <a:p>
            <a:pPr algn="just">
              <a:buNone/>
            </a:pPr>
            <a:r>
              <a:rPr lang="en-US">
                <a:solidFill>
                  <a:srgbClr val="FF00FF"/>
                </a:solidFill>
                <a:latin typeface="Kristen ITC" pitchFamily="66" charset="0"/>
              </a:rPr>
              <a:t>      </a:t>
            </a:r>
            <a:r>
              <a:rPr lang="en-US" sz="3600">
                <a:solidFill>
                  <a:srgbClr val="FF00FF"/>
                </a:solidFill>
                <a:latin typeface="Kristen ITC" pitchFamily="66" charset="0"/>
              </a:rPr>
              <a:t>²</a:t>
            </a:r>
            <a:r>
              <a:rPr lang="en-US">
                <a:solidFill>
                  <a:srgbClr val="FF00FF"/>
                </a:solidFill>
                <a:latin typeface="Kristen ITC" pitchFamily="66" charset="0"/>
              </a:rPr>
              <a:t>= </a:t>
            </a:r>
            <a:r>
              <a:rPr lang="en-US" dirty="0">
                <a:solidFill>
                  <a:srgbClr val="FF00FF"/>
                </a:solidFill>
                <a:latin typeface="Kristen ITC" pitchFamily="66" charset="0"/>
              </a:rPr>
              <a:t>25</a:t>
            </a:r>
          </a:p>
          <a:p>
            <a:pPr algn="just">
              <a:buNone/>
            </a:pPr>
            <a:r>
              <a:rPr lang="en-US" dirty="0">
                <a:solidFill>
                  <a:srgbClr val="FF00FF"/>
                </a:solidFill>
                <a:latin typeface="Kristen ITC" pitchFamily="66" charset="0"/>
              </a:rPr>
              <a:t> 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Kristen ITC" pitchFamily="66" charset="0"/>
              </a:rPr>
              <a:t>a.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  <a:latin typeface="Kristen ITC" pitchFamily="66" charset="0"/>
              </a:rPr>
              <a:t>berapakah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Kristen ITC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  <a:latin typeface="Kristen ITC" pitchFamily="66" charset="0"/>
              </a:rPr>
              <a:t>probabilitas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Kristen ITC" pitchFamily="66" charset="0"/>
              </a:rPr>
              <a:t> &gt; 70 ?</a:t>
            </a:r>
          </a:p>
          <a:p>
            <a:pPr algn="just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Kristen ITC" pitchFamily="66" charset="0"/>
              </a:rPr>
              <a:t>  b.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  <a:latin typeface="Kristen ITC" pitchFamily="66" charset="0"/>
              </a:rPr>
              <a:t>lebih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Kristen ITC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  <a:latin typeface="Kristen ITC" pitchFamily="66" charset="0"/>
              </a:rPr>
              <a:t>kecil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Kristen ITC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  <a:latin typeface="Kristen ITC" pitchFamily="66" charset="0"/>
              </a:rPr>
              <a:t>dari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Kristen ITC" pitchFamily="66" charset="0"/>
              </a:rPr>
              <a:t> 60 ?</a:t>
            </a:r>
          </a:p>
          <a:p>
            <a:pPr algn="just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Kristen ITC" pitchFamily="66" charset="0"/>
              </a:rPr>
              <a:t>  c.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  <a:latin typeface="Kristen ITC" pitchFamily="66" charset="0"/>
              </a:rPr>
              <a:t>antara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Kristen ITC" pitchFamily="66" charset="0"/>
              </a:rPr>
              <a:t> 68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  <a:latin typeface="Kristen ITC" pitchFamily="66" charset="0"/>
              </a:rPr>
              <a:t>dan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Kristen ITC" pitchFamily="66" charset="0"/>
              </a:rPr>
              <a:t> 72 ?</a:t>
            </a:r>
          </a:p>
          <a:p>
            <a:pPr>
              <a:buNone/>
            </a:pPr>
            <a:endParaRPr lang="en-US" dirty="0">
              <a:latin typeface="Kristen ITC" pitchFamily="66" charset="0"/>
            </a:endParaRPr>
          </a:p>
          <a:p>
            <a:pPr>
              <a:buNone/>
            </a:pPr>
            <a:endParaRPr lang="en-US" dirty="0">
              <a:latin typeface="Kristen ITC" pitchFamily="66" charset="0"/>
            </a:endParaRPr>
          </a:p>
          <a:p>
            <a:pPr>
              <a:buNone/>
            </a:pPr>
            <a:endParaRPr lang="en-US" dirty="0">
              <a:latin typeface="Kristen ITC" pitchFamily="66" charset="0"/>
            </a:endParaRPr>
          </a:p>
          <a:p>
            <a:pPr>
              <a:buNone/>
            </a:pPr>
            <a:r>
              <a:rPr lang="en-US" dirty="0">
                <a:latin typeface="Kristen ITC" pitchFamily="66" charset="0"/>
              </a:rPr>
              <a:t>   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8200" y="3200400"/>
            <a:ext cx="360535" cy="6096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mb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accent5">
                    <a:lumMod val="75000"/>
                  </a:schemeClr>
                </a:solidFill>
                <a:latin typeface="Kristen ITC" pitchFamily="66" charset="0"/>
              </a:rPr>
              <a:t>Contoh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Kristen ITC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  <a:latin typeface="Kristen ITC" pitchFamily="66" charset="0"/>
              </a:rPr>
              <a:t>soal</a:t>
            </a:r>
            <a:endParaRPr lang="en-US" dirty="0">
              <a:solidFill>
                <a:schemeClr val="accent5">
                  <a:lumMod val="75000"/>
                </a:schemeClr>
              </a:solidFill>
              <a:latin typeface="Kristen ITC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  <a:latin typeface="Kristen ITC" pitchFamily="66" charset="0"/>
              </a:rPr>
              <a:t>2.</a:t>
            </a:r>
            <a:r>
              <a:rPr lang="en-US" dirty="0">
                <a:latin typeface="Kristen ITC" pitchFamily="66" charset="0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1219200" y="1600200"/>
            <a:ext cx="73152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err="1">
                <a:solidFill>
                  <a:srgbClr val="00B0F0"/>
                </a:solidFill>
                <a:latin typeface="Kristen ITC" pitchFamily="66" charset="0"/>
              </a:rPr>
              <a:t>carilah</a:t>
            </a:r>
            <a:r>
              <a:rPr lang="en-US" sz="3200" dirty="0">
                <a:solidFill>
                  <a:srgbClr val="00B0F0"/>
                </a:solidFill>
                <a:latin typeface="Kristen ITC" pitchFamily="66" charset="0"/>
              </a:rPr>
              <a:t> </a:t>
            </a:r>
            <a:r>
              <a:rPr lang="en-US" sz="3200" dirty="0" err="1">
                <a:solidFill>
                  <a:srgbClr val="00B0F0"/>
                </a:solidFill>
                <a:latin typeface="Kristen ITC" pitchFamily="66" charset="0"/>
              </a:rPr>
              <a:t>luas</a:t>
            </a:r>
            <a:r>
              <a:rPr lang="en-US" sz="3200" dirty="0">
                <a:solidFill>
                  <a:srgbClr val="00B0F0"/>
                </a:solidFill>
                <a:latin typeface="Kristen ITC" pitchFamily="66" charset="0"/>
              </a:rPr>
              <a:t> </a:t>
            </a:r>
            <a:r>
              <a:rPr lang="en-US" sz="3200" dirty="0" err="1">
                <a:solidFill>
                  <a:srgbClr val="00B0F0"/>
                </a:solidFill>
                <a:latin typeface="Kristen ITC" pitchFamily="66" charset="0"/>
              </a:rPr>
              <a:t>di</a:t>
            </a:r>
            <a:r>
              <a:rPr lang="en-US" sz="3200" dirty="0">
                <a:solidFill>
                  <a:srgbClr val="00B0F0"/>
                </a:solidFill>
                <a:latin typeface="Kristen ITC" pitchFamily="66" charset="0"/>
              </a:rPr>
              <a:t> </a:t>
            </a:r>
            <a:r>
              <a:rPr lang="en-US" sz="3200" dirty="0" err="1">
                <a:solidFill>
                  <a:srgbClr val="00B0F0"/>
                </a:solidFill>
                <a:latin typeface="Kristen ITC" pitchFamily="66" charset="0"/>
              </a:rPr>
              <a:t>bawah</a:t>
            </a:r>
            <a:r>
              <a:rPr lang="en-US" sz="3200" dirty="0">
                <a:solidFill>
                  <a:srgbClr val="00B0F0"/>
                </a:solidFill>
                <a:latin typeface="Kristen ITC" pitchFamily="66" charset="0"/>
              </a:rPr>
              <a:t> </a:t>
            </a:r>
            <a:r>
              <a:rPr lang="en-US" sz="3200" dirty="0" err="1">
                <a:solidFill>
                  <a:srgbClr val="00B0F0"/>
                </a:solidFill>
                <a:latin typeface="Kristen ITC" pitchFamily="66" charset="0"/>
              </a:rPr>
              <a:t>kurva</a:t>
            </a:r>
            <a:r>
              <a:rPr lang="en-US" sz="3200" dirty="0">
                <a:solidFill>
                  <a:srgbClr val="00B0F0"/>
                </a:solidFill>
                <a:latin typeface="Kristen ITC" pitchFamily="66" charset="0"/>
              </a:rPr>
              <a:t> normal </a:t>
            </a:r>
            <a:r>
              <a:rPr lang="en-US" sz="3200" dirty="0" err="1">
                <a:solidFill>
                  <a:srgbClr val="00B0F0"/>
                </a:solidFill>
                <a:latin typeface="Kristen ITC" pitchFamily="66" charset="0"/>
              </a:rPr>
              <a:t>dengan</a:t>
            </a:r>
            <a:r>
              <a:rPr lang="en-US" sz="3200" dirty="0">
                <a:solidFill>
                  <a:srgbClr val="00B0F0"/>
                </a:solidFill>
                <a:latin typeface="Kristen ITC" pitchFamily="66" charset="0"/>
              </a:rPr>
              <a:t> rata-rata :</a:t>
            </a:r>
          </a:p>
          <a:p>
            <a:pPr algn="just">
              <a:buNone/>
            </a:pPr>
            <a:r>
              <a:rPr lang="en-US" sz="3200" dirty="0">
                <a:solidFill>
                  <a:srgbClr val="00B0F0"/>
                </a:solidFill>
                <a:latin typeface="Kristen ITC" pitchFamily="66" charset="0"/>
              </a:rPr>
              <a:t>   µ = 65</a:t>
            </a:r>
          </a:p>
          <a:p>
            <a:pPr algn="just">
              <a:buNone/>
            </a:pPr>
            <a:r>
              <a:rPr lang="en-US" sz="3200">
                <a:solidFill>
                  <a:srgbClr val="00B0F0"/>
                </a:solidFill>
                <a:latin typeface="Kristen ITC" pitchFamily="66" charset="0"/>
              </a:rPr>
              <a:t>      2= </a:t>
            </a:r>
            <a:r>
              <a:rPr lang="en-US" sz="3200" dirty="0">
                <a:solidFill>
                  <a:srgbClr val="00B0F0"/>
                </a:solidFill>
                <a:latin typeface="Kristen ITC" pitchFamily="66" charset="0"/>
              </a:rPr>
              <a:t>16</a:t>
            </a:r>
          </a:p>
          <a:p>
            <a:pPr algn="just">
              <a:buNone/>
            </a:pPr>
            <a:r>
              <a:rPr lang="en-US" sz="3200" dirty="0">
                <a:solidFill>
                  <a:srgbClr val="00B0F0"/>
                </a:solidFill>
                <a:latin typeface="Kristen ITC" pitchFamily="66" charset="0"/>
              </a:rPr>
              <a:t>  </a:t>
            </a:r>
            <a:r>
              <a:rPr lang="en-US" sz="3200" dirty="0">
                <a:solidFill>
                  <a:srgbClr val="0070C0"/>
                </a:solidFill>
                <a:latin typeface="Kristen ITC" pitchFamily="66" charset="0"/>
              </a:rPr>
              <a:t>a. </a:t>
            </a:r>
            <a:r>
              <a:rPr lang="en-US" sz="3200" dirty="0" err="1">
                <a:solidFill>
                  <a:srgbClr val="0070C0"/>
                </a:solidFill>
                <a:latin typeface="Kristen ITC" pitchFamily="66" charset="0"/>
              </a:rPr>
              <a:t>berapakah</a:t>
            </a:r>
            <a:r>
              <a:rPr lang="en-US" sz="3200" dirty="0">
                <a:solidFill>
                  <a:srgbClr val="0070C0"/>
                </a:solidFill>
                <a:latin typeface="Kristen ITC" pitchFamily="66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Kristen ITC" pitchFamily="66" charset="0"/>
              </a:rPr>
              <a:t>probabilitas</a:t>
            </a:r>
            <a:r>
              <a:rPr lang="en-US" sz="3200" dirty="0">
                <a:solidFill>
                  <a:srgbClr val="0070C0"/>
                </a:solidFill>
                <a:latin typeface="Kristen ITC" pitchFamily="66" charset="0"/>
              </a:rPr>
              <a:t> &gt; 76 ?</a:t>
            </a:r>
          </a:p>
          <a:p>
            <a:pPr algn="just">
              <a:buNone/>
            </a:pPr>
            <a:r>
              <a:rPr lang="en-US" sz="3200" dirty="0">
                <a:solidFill>
                  <a:srgbClr val="0070C0"/>
                </a:solidFill>
                <a:latin typeface="Kristen ITC" pitchFamily="66" charset="0"/>
              </a:rPr>
              <a:t>  b. </a:t>
            </a:r>
            <a:r>
              <a:rPr lang="en-US" sz="3200" dirty="0" err="1">
                <a:solidFill>
                  <a:srgbClr val="0070C0"/>
                </a:solidFill>
                <a:latin typeface="Kristen ITC" pitchFamily="66" charset="0"/>
              </a:rPr>
              <a:t>lebih</a:t>
            </a:r>
            <a:r>
              <a:rPr lang="en-US" sz="3200" dirty="0">
                <a:solidFill>
                  <a:srgbClr val="0070C0"/>
                </a:solidFill>
                <a:latin typeface="Kristen ITC" pitchFamily="66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Kristen ITC" pitchFamily="66" charset="0"/>
              </a:rPr>
              <a:t>kecil</a:t>
            </a:r>
            <a:r>
              <a:rPr lang="en-US" sz="3200" dirty="0">
                <a:solidFill>
                  <a:srgbClr val="0070C0"/>
                </a:solidFill>
                <a:latin typeface="Kristen ITC" pitchFamily="66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latin typeface="Kristen ITC" pitchFamily="66" charset="0"/>
              </a:rPr>
              <a:t>dari</a:t>
            </a:r>
            <a:r>
              <a:rPr lang="en-US" sz="3200" dirty="0">
                <a:solidFill>
                  <a:srgbClr val="0070C0"/>
                </a:solidFill>
                <a:latin typeface="Kristen ITC" pitchFamily="66" charset="0"/>
              </a:rPr>
              <a:t> 60 ?</a:t>
            </a:r>
          </a:p>
          <a:p>
            <a:pPr algn="just">
              <a:buNone/>
            </a:pPr>
            <a:r>
              <a:rPr lang="en-US" sz="3200" dirty="0">
                <a:solidFill>
                  <a:srgbClr val="0070C0"/>
                </a:solidFill>
                <a:latin typeface="Kristen ITC" pitchFamily="66" charset="0"/>
              </a:rPr>
              <a:t>  c. </a:t>
            </a:r>
            <a:r>
              <a:rPr lang="en-US" sz="3200" dirty="0" err="1">
                <a:solidFill>
                  <a:srgbClr val="0070C0"/>
                </a:solidFill>
                <a:latin typeface="Kristen ITC" pitchFamily="66" charset="0"/>
              </a:rPr>
              <a:t>antara</a:t>
            </a:r>
            <a:r>
              <a:rPr lang="en-US" sz="3200" dirty="0">
                <a:solidFill>
                  <a:srgbClr val="0070C0"/>
                </a:solidFill>
                <a:latin typeface="Kristen ITC" pitchFamily="66" charset="0"/>
              </a:rPr>
              <a:t> 62 </a:t>
            </a:r>
            <a:r>
              <a:rPr lang="en-US" sz="3200" dirty="0" err="1">
                <a:solidFill>
                  <a:srgbClr val="0070C0"/>
                </a:solidFill>
                <a:latin typeface="Kristen ITC" pitchFamily="66" charset="0"/>
              </a:rPr>
              <a:t>dan</a:t>
            </a:r>
            <a:r>
              <a:rPr lang="en-US" sz="3200" dirty="0">
                <a:solidFill>
                  <a:srgbClr val="0070C0"/>
                </a:solidFill>
                <a:latin typeface="Kristen ITC" pitchFamily="66" charset="0"/>
              </a:rPr>
              <a:t> 75 ?</a:t>
            </a: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00200" y="3124200"/>
            <a:ext cx="360535" cy="6096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00"/>
                </a:solidFill>
                <a:latin typeface="Kristen ITC" pitchFamily="66" charset="0"/>
              </a:rPr>
              <a:t>Penyelesaian</a:t>
            </a:r>
            <a:r>
              <a:rPr lang="en-US" dirty="0">
                <a:solidFill>
                  <a:srgbClr val="FF0000"/>
                </a:solidFill>
                <a:latin typeface="Kristen ITC" pitchFamily="66" charset="0"/>
              </a:rPr>
              <a:t> no.1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>
                <a:solidFill>
                  <a:srgbClr val="0070C0"/>
                </a:solidFill>
                <a:latin typeface="Kristen ITC" pitchFamily="66" charset="0"/>
              </a:rPr>
              <a:t>µ = 65</a:t>
            </a:r>
          </a:p>
          <a:p>
            <a:pPr algn="just"/>
            <a:r>
              <a:rPr lang="en-US" dirty="0">
                <a:solidFill>
                  <a:srgbClr val="0070C0"/>
                </a:solidFill>
                <a:latin typeface="Kristen ITC" pitchFamily="66" charset="0"/>
              </a:rPr>
              <a:t>   </a:t>
            </a:r>
            <a:r>
              <a:rPr lang="en-US" dirty="0">
                <a:solidFill>
                  <a:srgbClr val="0070C0"/>
                </a:solidFill>
              </a:rPr>
              <a:t>² </a:t>
            </a:r>
            <a:r>
              <a:rPr lang="en-US" dirty="0">
                <a:solidFill>
                  <a:srgbClr val="0070C0"/>
                </a:solidFill>
                <a:latin typeface="Kristen ITC" pitchFamily="66" charset="0"/>
              </a:rPr>
              <a:t>= 25 =&gt;    = 5</a:t>
            </a:r>
          </a:p>
          <a:p>
            <a:pPr algn="just">
              <a:buNone/>
            </a:pPr>
            <a:r>
              <a:rPr lang="en-US" dirty="0">
                <a:solidFill>
                  <a:srgbClr val="0070C0"/>
                </a:solidFill>
                <a:latin typeface="Kristen ITC" pitchFamily="66" charset="0"/>
              </a:rPr>
              <a:t>a.   </a:t>
            </a:r>
          </a:p>
          <a:p>
            <a:pPr algn="just">
              <a:buNone/>
            </a:pPr>
            <a:r>
              <a:rPr lang="en-US" dirty="0">
                <a:solidFill>
                  <a:srgbClr val="0070C0"/>
                </a:solidFill>
                <a:latin typeface="Kristen ITC" pitchFamily="66" charset="0"/>
              </a:rPr>
              <a:t>           </a:t>
            </a:r>
            <a:r>
              <a:rPr lang="en-US" sz="1100" dirty="0">
                <a:solidFill>
                  <a:srgbClr val="0070C0"/>
                </a:solidFill>
                <a:latin typeface="Kristen ITC" pitchFamily="66" charset="0"/>
              </a:rPr>
              <a:t>65        70</a:t>
            </a:r>
            <a:r>
              <a:rPr lang="en-US" dirty="0">
                <a:solidFill>
                  <a:srgbClr val="0070C0"/>
                </a:solidFill>
                <a:latin typeface="Kristen ITC" pitchFamily="66" charset="0"/>
              </a:rPr>
              <a:t> </a:t>
            </a:r>
          </a:p>
          <a:p>
            <a:pPr algn="just">
              <a:buNone/>
            </a:pPr>
            <a:r>
              <a:rPr lang="en-US" sz="2000" dirty="0">
                <a:solidFill>
                  <a:srgbClr val="FF00FF"/>
                </a:solidFill>
                <a:latin typeface="Kristen ITC" pitchFamily="66" charset="0"/>
              </a:rPr>
              <a:t>L yang d </a:t>
            </a:r>
            <a:r>
              <a:rPr lang="en-US" sz="2000" dirty="0" err="1">
                <a:solidFill>
                  <a:srgbClr val="FF00FF"/>
                </a:solidFill>
                <a:latin typeface="Kristen ITC" pitchFamily="66" charset="0"/>
              </a:rPr>
              <a:t>arsir</a:t>
            </a:r>
            <a:r>
              <a:rPr lang="en-US" sz="2000" dirty="0">
                <a:solidFill>
                  <a:srgbClr val="FF00FF"/>
                </a:solidFill>
                <a:latin typeface="Kristen ITC" pitchFamily="66" charset="0"/>
              </a:rPr>
              <a:t> = 0,5-LI</a:t>
            </a:r>
          </a:p>
          <a:p>
            <a:pPr algn="just">
              <a:buNone/>
            </a:pPr>
            <a:r>
              <a:rPr lang="en-US" sz="2000" dirty="0">
                <a:solidFill>
                  <a:srgbClr val="0070C0"/>
                </a:solidFill>
                <a:latin typeface="Kristen ITC" pitchFamily="66" charset="0"/>
              </a:rPr>
              <a:t>LI = 70 – 65 / 5 = 1 =&gt; </a:t>
            </a:r>
            <a:r>
              <a:rPr lang="en-US" sz="2000" dirty="0">
                <a:solidFill>
                  <a:srgbClr val="92D050"/>
                </a:solidFill>
                <a:latin typeface="Kristen ITC" pitchFamily="66" charset="0"/>
              </a:rPr>
              <a:t>0.3413</a:t>
            </a:r>
          </a:p>
          <a:p>
            <a:pPr algn="just">
              <a:buNone/>
            </a:pPr>
            <a:r>
              <a:rPr lang="en-US" sz="2000" dirty="0">
                <a:solidFill>
                  <a:srgbClr val="0070C0"/>
                </a:solidFill>
                <a:latin typeface="Kristen ITC" pitchFamily="66" charset="0"/>
              </a:rPr>
              <a:t>L = 0.5 – 0.3413</a:t>
            </a:r>
          </a:p>
          <a:p>
            <a:pPr algn="just">
              <a:buNone/>
            </a:pPr>
            <a:r>
              <a:rPr lang="en-US" sz="2000" dirty="0">
                <a:solidFill>
                  <a:srgbClr val="0070C0"/>
                </a:solidFill>
                <a:latin typeface="Kristen ITC" pitchFamily="66" charset="0"/>
              </a:rPr>
              <a:t>   = </a:t>
            </a:r>
            <a:r>
              <a:rPr lang="en-US" sz="2000" dirty="0">
                <a:solidFill>
                  <a:srgbClr val="92D050"/>
                </a:solidFill>
                <a:latin typeface="Kristen ITC" pitchFamily="66" charset="0"/>
              </a:rPr>
              <a:t>0.1587 (15.87%)</a:t>
            </a:r>
          </a:p>
          <a:p>
            <a:pPr algn="just">
              <a:buNone/>
            </a:pPr>
            <a:r>
              <a:rPr lang="en-US" sz="2000" dirty="0">
                <a:solidFill>
                  <a:srgbClr val="0070C0"/>
                </a:solidFill>
                <a:latin typeface="Kristen ITC" pitchFamily="66" charset="0"/>
              </a:rPr>
              <a:t>b. </a:t>
            </a:r>
          </a:p>
          <a:p>
            <a:pPr algn="just">
              <a:buNone/>
            </a:pPr>
            <a:r>
              <a:rPr lang="en-US" sz="2000" dirty="0">
                <a:solidFill>
                  <a:srgbClr val="0070C0"/>
                </a:solidFill>
                <a:latin typeface="Kristen ITC" pitchFamily="66" charset="0"/>
              </a:rPr>
              <a:t>             </a:t>
            </a:r>
          </a:p>
          <a:p>
            <a:pPr algn="just">
              <a:buNone/>
            </a:pPr>
            <a:r>
              <a:rPr lang="en-US" sz="2000" dirty="0">
                <a:solidFill>
                  <a:srgbClr val="0070C0"/>
                </a:solidFill>
                <a:latin typeface="Kristen ITC" pitchFamily="66" charset="0"/>
              </a:rPr>
              <a:t>        </a:t>
            </a:r>
          </a:p>
          <a:p>
            <a:pPr algn="just">
              <a:buNone/>
            </a:pPr>
            <a:r>
              <a:rPr lang="en-US" sz="2000" dirty="0">
                <a:solidFill>
                  <a:srgbClr val="0070C0"/>
                </a:solidFill>
                <a:latin typeface="Kristen ITC" pitchFamily="66" charset="0"/>
              </a:rPr>
              <a:t>           </a:t>
            </a:r>
            <a:r>
              <a:rPr lang="en-US" sz="1200" dirty="0">
                <a:solidFill>
                  <a:srgbClr val="0070C0"/>
                </a:solidFill>
                <a:latin typeface="Kristen ITC" pitchFamily="66" charset="0"/>
              </a:rPr>
              <a:t>60</a:t>
            </a:r>
            <a:r>
              <a:rPr lang="en-US" sz="2000" dirty="0">
                <a:solidFill>
                  <a:srgbClr val="0070C0"/>
                </a:solidFill>
                <a:latin typeface="Kristen ITC" pitchFamily="66" charset="0"/>
              </a:rPr>
              <a:t>    </a:t>
            </a:r>
            <a:r>
              <a:rPr lang="en-US" sz="1100" dirty="0">
                <a:solidFill>
                  <a:srgbClr val="0070C0"/>
                </a:solidFill>
                <a:latin typeface="Kristen ITC" pitchFamily="66" charset="0"/>
              </a:rPr>
              <a:t>65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sz="2400" dirty="0">
                <a:solidFill>
                  <a:srgbClr val="0070C0"/>
                </a:solidFill>
                <a:latin typeface="Kristen ITC" pitchFamily="66" charset="0"/>
              </a:rPr>
              <a:t>b. LI = 60 – 65 / 5</a:t>
            </a:r>
          </a:p>
          <a:p>
            <a:pPr algn="just">
              <a:buNone/>
            </a:pPr>
            <a:r>
              <a:rPr lang="en-US" sz="2400" dirty="0">
                <a:solidFill>
                  <a:srgbClr val="0070C0"/>
                </a:solidFill>
                <a:latin typeface="Kristen ITC" pitchFamily="66" charset="0"/>
              </a:rPr>
              <a:t>            = -1 =&gt; </a:t>
            </a:r>
            <a:r>
              <a:rPr lang="en-US" sz="2400" dirty="0">
                <a:solidFill>
                  <a:srgbClr val="92D050"/>
                </a:solidFill>
                <a:latin typeface="Kristen ITC" pitchFamily="66" charset="0"/>
              </a:rPr>
              <a:t>0.3413</a:t>
            </a:r>
          </a:p>
          <a:p>
            <a:pPr algn="just">
              <a:buNone/>
            </a:pP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L yang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di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arsir</a:t>
            </a:r>
            <a:r>
              <a:rPr lang="en-US" sz="2400" dirty="0">
                <a:solidFill>
                  <a:srgbClr val="0070C0"/>
                </a:solidFill>
                <a:latin typeface="Kristen ITC" pitchFamily="66" charset="0"/>
              </a:rPr>
              <a:t> =</a:t>
            </a:r>
          </a:p>
          <a:p>
            <a:pPr algn="just">
              <a:buNone/>
            </a:pPr>
            <a:r>
              <a:rPr lang="en-US" sz="2400" dirty="0">
                <a:solidFill>
                  <a:srgbClr val="0070C0"/>
                </a:solidFill>
                <a:latin typeface="Kristen ITC" pitchFamily="66" charset="0"/>
              </a:rPr>
              <a:t>0.5 – 0.3413 = </a:t>
            </a:r>
            <a:r>
              <a:rPr lang="en-US" sz="2400" dirty="0">
                <a:solidFill>
                  <a:srgbClr val="92D050"/>
                </a:solidFill>
                <a:latin typeface="Kristen ITC" pitchFamily="66" charset="0"/>
              </a:rPr>
              <a:t>0.1587 (15.87%)</a:t>
            </a:r>
          </a:p>
          <a:p>
            <a:pPr algn="just">
              <a:buNone/>
            </a:pPr>
            <a:endParaRPr lang="en-US" sz="2400" dirty="0">
              <a:solidFill>
                <a:srgbClr val="0070C0"/>
              </a:solidFill>
              <a:latin typeface="Kristen ITC" pitchFamily="66" charset="0"/>
            </a:endParaRPr>
          </a:p>
          <a:p>
            <a:pPr algn="just">
              <a:buNone/>
            </a:pPr>
            <a:r>
              <a:rPr lang="en-US" sz="2400" dirty="0">
                <a:solidFill>
                  <a:srgbClr val="0070C0"/>
                </a:solidFill>
                <a:latin typeface="Kristen ITC" pitchFamily="66" charset="0"/>
              </a:rPr>
              <a:t>c. </a:t>
            </a:r>
          </a:p>
          <a:p>
            <a:pPr algn="just">
              <a:buNone/>
            </a:pPr>
            <a:endParaRPr lang="en-US" sz="1100" dirty="0">
              <a:solidFill>
                <a:srgbClr val="0070C0"/>
              </a:solidFill>
              <a:latin typeface="Kristen ITC" pitchFamily="66" charset="0"/>
            </a:endParaRPr>
          </a:p>
          <a:p>
            <a:pPr algn="just">
              <a:buNone/>
            </a:pPr>
            <a:r>
              <a:rPr lang="en-US" sz="1100" dirty="0">
                <a:solidFill>
                  <a:srgbClr val="0070C0"/>
                </a:solidFill>
                <a:latin typeface="Kristen ITC" pitchFamily="66" charset="0"/>
              </a:rPr>
              <a:t>                                 65     68     72</a:t>
            </a:r>
          </a:p>
          <a:p>
            <a:pPr algn="just">
              <a:buNone/>
            </a:pP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L yang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di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</a:t>
            </a:r>
            <a:r>
              <a:rPr lang="en-US" sz="2400" dirty="0" err="1">
                <a:solidFill>
                  <a:srgbClr val="FF00FF"/>
                </a:solidFill>
                <a:latin typeface="Kristen ITC" pitchFamily="66" charset="0"/>
              </a:rPr>
              <a:t>arsir</a:t>
            </a:r>
            <a:r>
              <a:rPr lang="en-US" sz="2400" dirty="0">
                <a:solidFill>
                  <a:srgbClr val="FF00FF"/>
                </a:solidFill>
                <a:latin typeface="Kristen ITC" pitchFamily="66" charset="0"/>
              </a:rPr>
              <a:t> = LII – LI</a:t>
            </a:r>
          </a:p>
          <a:p>
            <a:pPr algn="just">
              <a:buNone/>
            </a:pPr>
            <a:r>
              <a:rPr lang="en-US" sz="2400" dirty="0">
                <a:solidFill>
                  <a:srgbClr val="0070C0"/>
                </a:solidFill>
                <a:latin typeface="Kristen ITC" pitchFamily="66" charset="0"/>
              </a:rPr>
              <a:t>LII = 72-65/5=1.4=&gt;</a:t>
            </a:r>
            <a:r>
              <a:rPr lang="en-US" sz="2400" dirty="0">
                <a:solidFill>
                  <a:srgbClr val="92D050"/>
                </a:solidFill>
                <a:latin typeface="Kristen ITC" pitchFamily="66" charset="0"/>
              </a:rPr>
              <a:t>0.4192</a:t>
            </a:r>
          </a:p>
          <a:p>
            <a:pPr algn="just">
              <a:buNone/>
            </a:pPr>
            <a:r>
              <a:rPr lang="en-US" sz="2400" dirty="0">
                <a:solidFill>
                  <a:srgbClr val="0070C0"/>
                </a:solidFill>
                <a:latin typeface="Kristen ITC" pitchFamily="66" charset="0"/>
              </a:rPr>
              <a:t>LI = 68-65/5=0.6=&gt;</a:t>
            </a:r>
            <a:r>
              <a:rPr lang="en-US" sz="2400" dirty="0">
                <a:solidFill>
                  <a:srgbClr val="92D050"/>
                </a:solidFill>
                <a:latin typeface="Kristen ITC" pitchFamily="66" charset="0"/>
              </a:rPr>
              <a:t>0.2227</a:t>
            </a:r>
          </a:p>
          <a:p>
            <a:pPr algn="just">
              <a:buNone/>
            </a:pPr>
            <a:r>
              <a:rPr lang="en-US" sz="2400" dirty="0">
                <a:solidFill>
                  <a:srgbClr val="0070C0"/>
                </a:solidFill>
                <a:latin typeface="Kristen ITC" pitchFamily="66" charset="0"/>
              </a:rPr>
              <a:t>LII – LI = 0.4192 – 0.2227</a:t>
            </a:r>
          </a:p>
          <a:p>
            <a:pPr algn="just">
              <a:buNone/>
            </a:pPr>
            <a:r>
              <a:rPr lang="en-US" sz="2400" dirty="0">
                <a:solidFill>
                  <a:srgbClr val="0070C0"/>
                </a:solidFill>
                <a:latin typeface="Kristen ITC" pitchFamily="66" charset="0"/>
              </a:rPr>
              <a:t>             =</a:t>
            </a:r>
            <a:r>
              <a:rPr lang="en-US" sz="2400" dirty="0">
                <a:solidFill>
                  <a:srgbClr val="92D050"/>
                </a:solidFill>
                <a:latin typeface="Kristen ITC" pitchFamily="66" charset="0"/>
              </a:rPr>
              <a:t> 0.1965 (19.65%)</a:t>
            </a:r>
            <a:endParaRPr lang="en-US" sz="2600" dirty="0">
              <a:solidFill>
                <a:srgbClr val="92D050"/>
              </a:solidFill>
              <a:latin typeface="Kristen ITC" pitchFamily="66" charset="0"/>
            </a:endParaRP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8200" y="2057400"/>
            <a:ext cx="360535" cy="609600"/>
          </a:xfrm>
          <a:prstGeom prst="rect">
            <a:avLst/>
          </a:prstGeom>
          <a:noFill/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38400" y="1981200"/>
            <a:ext cx="315468" cy="533400"/>
          </a:xfrm>
          <a:prstGeom prst="rect">
            <a:avLst/>
          </a:prstGeom>
          <a:noFill/>
        </p:spPr>
      </p:pic>
      <p:sp>
        <p:nvSpPr>
          <p:cNvPr id="8" name="Freeform 7"/>
          <p:cNvSpPr/>
          <p:nvPr/>
        </p:nvSpPr>
        <p:spPr>
          <a:xfrm>
            <a:off x="990600" y="2590800"/>
            <a:ext cx="1752600" cy="609600"/>
          </a:xfrm>
          <a:custGeom>
            <a:avLst/>
            <a:gdLst>
              <a:gd name="connsiteX0" fmla="*/ 0 w 1619794"/>
              <a:gd name="connsiteY0" fmla="*/ 518161 h 518161"/>
              <a:gd name="connsiteX1" fmla="*/ 718457 w 1619794"/>
              <a:gd name="connsiteY1" fmla="*/ 8709 h 518161"/>
              <a:gd name="connsiteX2" fmla="*/ 1619794 w 1619794"/>
              <a:gd name="connsiteY2" fmla="*/ 465909 h 518161"/>
              <a:gd name="connsiteX3" fmla="*/ 1619794 w 1619794"/>
              <a:gd name="connsiteY3" fmla="*/ 465909 h 518161"/>
              <a:gd name="connsiteX4" fmla="*/ 65314 w 1619794"/>
              <a:gd name="connsiteY4" fmla="*/ 465909 h 518161"/>
              <a:gd name="connsiteX5" fmla="*/ 65314 w 1619794"/>
              <a:gd name="connsiteY5" fmla="*/ 465909 h 518161"/>
              <a:gd name="connsiteX6" fmla="*/ 65314 w 1619794"/>
              <a:gd name="connsiteY6" fmla="*/ 465909 h 518161"/>
              <a:gd name="connsiteX7" fmla="*/ 104503 w 1619794"/>
              <a:gd name="connsiteY7" fmla="*/ 465909 h 518161"/>
              <a:gd name="connsiteX8" fmla="*/ 78377 w 1619794"/>
              <a:gd name="connsiteY8" fmla="*/ 465909 h 518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9794" h="518161">
                <a:moveTo>
                  <a:pt x="0" y="518161"/>
                </a:moveTo>
                <a:cubicBezTo>
                  <a:pt x="224245" y="267789"/>
                  <a:pt x="448491" y="17418"/>
                  <a:pt x="718457" y="8709"/>
                </a:cubicBezTo>
                <a:cubicBezTo>
                  <a:pt x="988423" y="0"/>
                  <a:pt x="1619794" y="465909"/>
                  <a:pt x="1619794" y="465909"/>
                </a:cubicBezTo>
                <a:lnTo>
                  <a:pt x="1619794" y="465909"/>
                </a:lnTo>
                <a:lnTo>
                  <a:pt x="65314" y="465909"/>
                </a:lnTo>
                <a:lnTo>
                  <a:pt x="65314" y="465909"/>
                </a:lnTo>
                <a:lnTo>
                  <a:pt x="65314" y="465909"/>
                </a:lnTo>
                <a:lnTo>
                  <a:pt x="104503" y="465909"/>
                </a:lnTo>
                <a:lnTo>
                  <a:pt x="78377" y="465909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752600" y="2590800"/>
            <a:ext cx="15363" cy="5231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2020094" y="2932906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>
            <a:off x="914400" y="5105400"/>
            <a:ext cx="1752600" cy="609600"/>
          </a:xfrm>
          <a:custGeom>
            <a:avLst/>
            <a:gdLst>
              <a:gd name="connsiteX0" fmla="*/ 0 w 1619794"/>
              <a:gd name="connsiteY0" fmla="*/ 518161 h 518161"/>
              <a:gd name="connsiteX1" fmla="*/ 718457 w 1619794"/>
              <a:gd name="connsiteY1" fmla="*/ 8709 h 518161"/>
              <a:gd name="connsiteX2" fmla="*/ 1619794 w 1619794"/>
              <a:gd name="connsiteY2" fmla="*/ 465909 h 518161"/>
              <a:gd name="connsiteX3" fmla="*/ 1619794 w 1619794"/>
              <a:gd name="connsiteY3" fmla="*/ 465909 h 518161"/>
              <a:gd name="connsiteX4" fmla="*/ 65314 w 1619794"/>
              <a:gd name="connsiteY4" fmla="*/ 465909 h 518161"/>
              <a:gd name="connsiteX5" fmla="*/ 65314 w 1619794"/>
              <a:gd name="connsiteY5" fmla="*/ 465909 h 518161"/>
              <a:gd name="connsiteX6" fmla="*/ 65314 w 1619794"/>
              <a:gd name="connsiteY6" fmla="*/ 465909 h 518161"/>
              <a:gd name="connsiteX7" fmla="*/ 104503 w 1619794"/>
              <a:gd name="connsiteY7" fmla="*/ 465909 h 518161"/>
              <a:gd name="connsiteX8" fmla="*/ 78377 w 1619794"/>
              <a:gd name="connsiteY8" fmla="*/ 465909 h 518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9794" h="518161">
                <a:moveTo>
                  <a:pt x="0" y="518161"/>
                </a:moveTo>
                <a:cubicBezTo>
                  <a:pt x="224245" y="267789"/>
                  <a:pt x="448491" y="17418"/>
                  <a:pt x="718457" y="8709"/>
                </a:cubicBezTo>
                <a:cubicBezTo>
                  <a:pt x="988423" y="0"/>
                  <a:pt x="1619794" y="465909"/>
                  <a:pt x="1619794" y="465909"/>
                </a:cubicBezTo>
                <a:lnTo>
                  <a:pt x="1619794" y="465909"/>
                </a:lnTo>
                <a:lnTo>
                  <a:pt x="65314" y="465909"/>
                </a:lnTo>
                <a:lnTo>
                  <a:pt x="65314" y="465909"/>
                </a:lnTo>
                <a:lnTo>
                  <a:pt x="65314" y="465909"/>
                </a:lnTo>
                <a:lnTo>
                  <a:pt x="104503" y="465909"/>
                </a:lnTo>
                <a:lnTo>
                  <a:pt x="78377" y="465909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 flipH="1">
            <a:off x="1676400" y="5105400"/>
            <a:ext cx="15363" cy="5231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1181894" y="5447506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 15"/>
          <p:cNvSpPr/>
          <p:nvPr/>
        </p:nvSpPr>
        <p:spPr>
          <a:xfrm>
            <a:off x="5334000" y="3429000"/>
            <a:ext cx="1752600" cy="609600"/>
          </a:xfrm>
          <a:custGeom>
            <a:avLst/>
            <a:gdLst>
              <a:gd name="connsiteX0" fmla="*/ 0 w 1619794"/>
              <a:gd name="connsiteY0" fmla="*/ 518161 h 518161"/>
              <a:gd name="connsiteX1" fmla="*/ 718457 w 1619794"/>
              <a:gd name="connsiteY1" fmla="*/ 8709 h 518161"/>
              <a:gd name="connsiteX2" fmla="*/ 1619794 w 1619794"/>
              <a:gd name="connsiteY2" fmla="*/ 465909 h 518161"/>
              <a:gd name="connsiteX3" fmla="*/ 1619794 w 1619794"/>
              <a:gd name="connsiteY3" fmla="*/ 465909 h 518161"/>
              <a:gd name="connsiteX4" fmla="*/ 65314 w 1619794"/>
              <a:gd name="connsiteY4" fmla="*/ 465909 h 518161"/>
              <a:gd name="connsiteX5" fmla="*/ 65314 w 1619794"/>
              <a:gd name="connsiteY5" fmla="*/ 465909 h 518161"/>
              <a:gd name="connsiteX6" fmla="*/ 65314 w 1619794"/>
              <a:gd name="connsiteY6" fmla="*/ 465909 h 518161"/>
              <a:gd name="connsiteX7" fmla="*/ 104503 w 1619794"/>
              <a:gd name="connsiteY7" fmla="*/ 465909 h 518161"/>
              <a:gd name="connsiteX8" fmla="*/ 78377 w 1619794"/>
              <a:gd name="connsiteY8" fmla="*/ 465909 h 518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9794" h="518161">
                <a:moveTo>
                  <a:pt x="0" y="518161"/>
                </a:moveTo>
                <a:cubicBezTo>
                  <a:pt x="224245" y="267789"/>
                  <a:pt x="448491" y="17418"/>
                  <a:pt x="718457" y="8709"/>
                </a:cubicBezTo>
                <a:cubicBezTo>
                  <a:pt x="988423" y="0"/>
                  <a:pt x="1619794" y="465909"/>
                  <a:pt x="1619794" y="465909"/>
                </a:cubicBezTo>
                <a:lnTo>
                  <a:pt x="1619794" y="465909"/>
                </a:lnTo>
                <a:lnTo>
                  <a:pt x="65314" y="465909"/>
                </a:lnTo>
                <a:lnTo>
                  <a:pt x="65314" y="465909"/>
                </a:lnTo>
                <a:lnTo>
                  <a:pt x="65314" y="465909"/>
                </a:lnTo>
                <a:lnTo>
                  <a:pt x="104503" y="465909"/>
                </a:lnTo>
                <a:lnTo>
                  <a:pt x="78377" y="465909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6019800" y="3429000"/>
            <a:ext cx="15363" cy="5231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6477000" y="38100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6096000" y="3733800"/>
            <a:ext cx="45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56785C4-AB60-7428-B3B0-36E486D247B1}"/>
              </a:ext>
            </a:extLst>
          </p:cNvPr>
          <p:cNvGrpSpPr/>
          <p:nvPr/>
        </p:nvGrpSpPr>
        <p:grpSpPr>
          <a:xfrm>
            <a:off x="2223405" y="2916180"/>
            <a:ext cx="375120" cy="177480"/>
            <a:chOff x="2223405" y="2916180"/>
            <a:chExt cx="375120" cy="1774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9DE860BC-D770-E555-52C8-CA1340F101E1}"/>
                    </a:ext>
                  </a:extLst>
                </p14:cNvPr>
                <p14:cNvContentPartPr/>
                <p14:nvPr/>
              </p14:nvContentPartPr>
              <p14:xfrm>
                <a:off x="2223405" y="2916180"/>
                <a:ext cx="204120" cy="500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9DE860BC-D770-E555-52C8-CA1340F101E1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219085" y="2889540"/>
                  <a:ext cx="21276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500EF376-C233-8750-BF02-CBB49F88FD71}"/>
                    </a:ext>
                  </a:extLst>
                </p14:cNvPr>
                <p14:cNvContentPartPr/>
                <p14:nvPr/>
              </p14:nvContentPartPr>
              <p14:xfrm>
                <a:off x="2234565" y="3022380"/>
                <a:ext cx="363960" cy="712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500EF376-C233-8750-BF02-CBB49F88FD7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230245" y="2995380"/>
                  <a:ext cx="37260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AC6A150C-CE99-C256-C258-87B41F64F9FE}"/>
                    </a:ext>
                  </a:extLst>
                </p14:cNvPr>
                <p14:cNvContentPartPr/>
                <p14:nvPr/>
              </p14:nvContentPartPr>
              <p14:xfrm>
                <a:off x="2259405" y="2963340"/>
                <a:ext cx="323640" cy="5112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AC6A150C-CE99-C256-C258-87B41F64F9F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255085" y="2936700"/>
                  <a:ext cx="332280" cy="104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65D19CF2-8D75-AAC0-5EFC-EE620A1FD184}"/>
                  </a:ext>
                </a:extLst>
              </p14:cNvPr>
              <p14:cNvContentPartPr/>
              <p14:nvPr/>
            </p14:nvContentPartPr>
            <p14:xfrm>
              <a:off x="1146285" y="5459220"/>
              <a:ext cx="214560" cy="3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65D19CF2-8D75-AAC0-5EFC-EE620A1FD18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41965" y="5432580"/>
                <a:ext cx="223200" cy="5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AA3A7467-0E27-1B78-5302-7138D0012270}"/>
                  </a:ext>
                </a:extLst>
              </p14:cNvPr>
              <p14:cNvContentPartPr/>
              <p14:nvPr/>
            </p14:nvContentPartPr>
            <p14:xfrm>
              <a:off x="1047285" y="5530140"/>
              <a:ext cx="335520" cy="3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AA3A7467-0E27-1B78-5302-7138D001227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42965" y="5503500"/>
                <a:ext cx="344160" cy="5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8075E12D-468B-A839-9400-0289438EEF5C}"/>
                  </a:ext>
                </a:extLst>
              </p14:cNvPr>
              <p14:cNvContentPartPr/>
              <p14:nvPr/>
            </p14:nvContentPartPr>
            <p14:xfrm>
              <a:off x="1072845" y="5587380"/>
              <a:ext cx="282240" cy="1008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8075E12D-468B-A839-9400-0289438EEF5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68525" y="5560740"/>
                <a:ext cx="290880" cy="6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6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607AA082-ACBB-0585-0FD7-F5D0BDDF1E03}"/>
                  </a:ext>
                </a:extLst>
              </p14:cNvPr>
              <p14:cNvContentPartPr/>
              <p14:nvPr/>
            </p14:nvContentPartPr>
            <p14:xfrm>
              <a:off x="6322365" y="3592980"/>
              <a:ext cx="191160" cy="36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607AA082-ACBB-0585-0FD7-F5D0BDDF1E0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318045" y="3565980"/>
                <a:ext cx="199800" cy="5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8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A7254C5E-7177-3739-20D7-7CC1C5DF24EA}"/>
                  </a:ext>
                </a:extLst>
              </p14:cNvPr>
              <p14:cNvContentPartPr/>
              <p14:nvPr/>
            </p14:nvContentPartPr>
            <p14:xfrm>
              <a:off x="6356925" y="3665340"/>
              <a:ext cx="267480" cy="360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A7254C5E-7177-3739-20D7-7CC1C5DF24EA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6352605" y="3638340"/>
                <a:ext cx="27612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0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65C735EE-6689-E916-A5B4-C799476208F1}"/>
                  </a:ext>
                </a:extLst>
              </p14:cNvPr>
              <p14:cNvContentPartPr/>
              <p14:nvPr/>
            </p14:nvContentPartPr>
            <p14:xfrm>
              <a:off x="6370605" y="3798180"/>
              <a:ext cx="308880" cy="2232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65C735EE-6689-E916-A5B4-C799476208F1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366285" y="3771540"/>
                <a:ext cx="317520" cy="75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2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7E26A39F-02E2-FDC7-41E0-4E98960D746D}"/>
                  </a:ext>
                </a:extLst>
              </p14:cNvPr>
              <p14:cNvContentPartPr/>
              <p14:nvPr/>
            </p14:nvContentPartPr>
            <p14:xfrm>
              <a:off x="6369525" y="3891420"/>
              <a:ext cx="223920" cy="2124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7E26A39F-02E2-FDC7-41E0-4E98960D746D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365205" y="3864420"/>
                <a:ext cx="232560" cy="74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slow">
    <p:blinds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00FF"/>
                </a:solidFill>
                <a:latin typeface="Kristen ITC" pitchFamily="66" charset="0"/>
              </a:rPr>
              <a:t>Penyelesaian</a:t>
            </a:r>
            <a:r>
              <a:rPr lang="en-US" dirty="0">
                <a:solidFill>
                  <a:srgbClr val="FF00FF"/>
                </a:solidFill>
                <a:latin typeface="Kristen ITC" pitchFamily="66" charset="0"/>
              </a:rPr>
              <a:t> no.2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dirty="0">
                <a:solidFill>
                  <a:srgbClr val="00B050"/>
                </a:solidFill>
                <a:latin typeface="Kristen ITC" pitchFamily="66" charset="0"/>
              </a:rPr>
              <a:t>µ = 65</a:t>
            </a:r>
          </a:p>
          <a:p>
            <a:pPr algn="just">
              <a:buNone/>
            </a:pPr>
            <a:r>
              <a:rPr lang="en-US" dirty="0">
                <a:solidFill>
                  <a:srgbClr val="00B050"/>
                </a:solidFill>
                <a:latin typeface="Kristen ITC" pitchFamily="66" charset="0"/>
              </a:rPr>
              <a:t>   </a:t>
            </a:r>
            <a:r>
              <a:rPr lang="en-US" dirty="0">
                <a:solidFill>
                  <a:srgbClr val="00B050"/>
                </a:solidFill>
              </a:rPr>
              <a:t>²</a:t>
            </a:r>
            <a:r>
              <a:rPr lang="en-US" dirty="0">
                <a:solidFill>
                  <a:srgbClr val="00B050"/>
                </a:solidFill>
                <a:latin typeface="Kristen ITC" pitchFamily="66" charset="0"/>
              </a:rPr>
              <a:t>= 16=&gt;   =4</a:t>
            </a:r>
          </a:p>
          <a:p>
            <a:pPr algn="just">
              <a:buNone/>
            </a:pPr>
            <a:r>
              <a:rPr lang="en-US" dirty="0">
                <a:solidFill>
                  <a:srgbClr val="00B050"/>
                </a:solidFill>
                <a:latin typeface="Kristen ITC" pitchFamily="66" charset="0"/>
              </a:rPr>
              <a:t>a.</a:t>
            </a:r>
            <a:endParaRPr lang="en-US" sz="1100" dirty="0">
              <a:solidFill>
                <a:srgbClr val="00B050"/>
              </a:solidFill>
              <a:latin typeface="Kristen ITC" pitchFamily="66" charset="0"/>
            </a:endParaRPr>
          </a:p>
          <a:p>
            <a:pPr algn="just">
              <a:buNone/>
            </a:pPr>
            <a:r>
              <a:rPr lang="en-US" sz="1100" dirty="0">
                <a:solidFill>
                  <a:srgbClr val="00B050"/>
                </a:solidFill>
                <a:latin typeface="Kristen ITC" pitchFamily="66" charset="0"/>
              </a:rPr>
              <a:t>                 </a:t>
            </a:r>
          </a:p>
          <a:p>
            <a:pPr algn="just">
              <a:buNone/>
            </a:pPr>
            <a:r>
              <a:rPr lang="en-US" sz="1100" dirty="0">
                <a:solidFill>
                  <a:srgbClr val="00B050"/>
                </a:solidFill>
                <a:latin typeface="Kristen ITC" pitchFamily="66" charset="0"/>
              </a:rPr>
              <a:t>                           65      76</a:t>
            </a:r>
          </a:p>
          <a:p>
            <a:pPr algn="just">
              <a:buNone/>
            </a:pPr>
            <a:r>
              <a:rPr lang="en-US" sz="2000" dirty="0">
                <a:solidFill>
                  <a:srgbClr val="FF0000"/>
                </a:solidFill>
                <a:latin typeface="Kristen ITC" pitchFamily="66" charset="0"/>
              </a:rPr>
              <a:t>L yang </a:t>
            </a:r>
            <a:r>
              <a:rPr lang="en-US" sz="2000" dirty="0" err="1">
                <a:solidFill>
                  <a:srgbClr val="FF0000"/>
                </a:solidFill>
                <a:latin typeface="Kristen ITC" pitchFamily="66" charset="0"/>
              </a:rPr>
              <a:t>di</a:t>
            </a:r>
            <a:r>
              <a:rPr lang="en-US" sz="2000" dirty="0">
                <a:solidFill>
                  <a:srgbClr val="FF0000"/>
                </a:solidFill>
                <a:latin typeface="Kristen ITC" pitchFamily="66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Kristen ITC" pitchFamily="66" charset="0"/>
              </a:rPr>
              <a:t>arsir</a:t>
            </a:r>
            <a:r>
              <a:rPr lang="en-US" sz="2400" dirty="0">
                <a:solidFill>
                  <a:srgbClr val="FF0000"/>
                </a:solidFill>
                <a:latin typeface="Kristen ITC" pitchFamily="66" charset="0"/>
              </a:rPr>
              <a:t> = 0.5-</a:t>
            </a:r>
            <a:r>
              <a:rPr lang="en-US" sz="2000" dirty="0">
                <a:solidFill>
                  <a:srgbClr val="FF0000"/>
                </a:solidFill>
                <a:latin typeface="Kristen ITC" pitchFamily="66" charset="0"/>
              </a:rPr>
              <a:t>LI</a:t>
            </a:r>
          </a:p>
          <a:p>
            <a:pPr algn="just">
              <a:buNone/>
            </a:pPr>
            <a:r>
              <a:rPr lang="en-US" sz="2000" dirty="0">
                <a:solidFill>
                  <a:srgbClr val="00B050"/>
                </a:solidFill>
                <a:latin typeface="Kristen ITC" pitchFamily="66" charset="0"/>
              </a:rPr>
              <a:t>LI= 76 – 65 / 4 = 2.7 =&gt; </a:t>
            </a:r>
            <a:r>
              <a:rPr lang="en-US" sz="2000" dirty="0">
                <a:solidFill>
                  <a:srgbClr val="0070C0"/>
                </a:solidFill>
                <a:latin typeface="Kristen ITC" pitchFamily="66" charset="0"/>
              </a:rPr>
              <a:t>0.4970</a:t>
            </a:r>
          </a:p>
          <a:p>
            <a:pPr algn="just">
              <a:buNone/>
            </a:pPr>
            <a:r>
              <a:rPr lang="en-US" sz="2000" dirty="0">
                <a:solidFill>
                  <a:srgbClr val="00B050"/>
                </a:solidFill>
                <a:latin typeface="Kristen ITC" pitchFamily="66" charset="0"/>
              </a:rPr>
              <a:t>L = 0.5 – 0.4970 = </a:t>
            </a:r>
            <a:r>
              <a:rPr lang="en-US" sz="2000" dirty="0">
                <a:solidFill>
                  <a:srgbClr val="0070C0"/>
                </a:solidFill>
                <a:latin typeface="Kristen ITC" pitchFamily="66" charset="0"/>
              </a:rPr>
              <a:t>o,oo3 (3%)</a:t>
            </a:r>
          </a:p>
          <a:p>
            <a:pPr algn="just">
              <a:buNone/>
            </a:pPr>
            <a:endParaRPr lang="en-US" sz="2000" dirty="0">
              <a:solidFill>
                <a:srgbClr val="00B050"/>
              </a:solidFill>
              <a:latin typeface="Kristen ITC" pitchFamily="66" charset="0"/>
            </a:endParaRPr>
          </a:p>
          <a:p>
            <a:pPr algn="just">
              <a:buNone/>
            </a:pPr>
            <a:r>
              <a:rPr lang="en-US" sz="2000" dirty="0">
                <a:solidFill>
                  <a:srgbClr val="00B050"/>
                </a:solidFill>
                <a:latin typeface="Kristen ITC" pitchFamily="66" charset="0"/>
              </a:rPr>
              <a:t>b.</a:t>
            </a:r>
            <a:endParaRPr lang="en-US" sz="1100" dirty="0">
              <a:solidFill>
                <a:srgbClr val="00B050"/>
              </a:solidFill>
              <a:latin typeface="Kristen ITC" pitchFamily="66" charset="0"/>
            </a:endParaRPr>
          </a:p>
          <a:p>
            <a:pPr algn="just">
              <a:buNone/>
            </a:pPr>
            <a:r>
              <a:rPr lang="en-US" sz="1100" dirty="0">
                <a:solidFill>
                  <a:srgbClr val="00B050"/>
                </a:solidFill>
                <a:latin typeface="Kristen ITC" pitchFamily="66" charset="0"/>
              </a:rPr>
              <a:t>                   60     65</a:t>
            </a:r>
          </a:p>
          <a:p>
            <a:pPr algn="just">
              <a:buNone/>
            </a:pPr>
            <a:r>
              <a:rPr lang="en-US" sz="2000" dirty="0">
                <a:solidFill>
                  <a:srgbClr val="00B050"/>
                </a:solidFill>
                <a:latin typeface="Kristen ITC" pitchFamily="66" charset="0"/>
              </a:rPr>
              <a:t>LI= 60 – 65 / 4 = 1,2 =&gt; </a:t>
            </a:r>
            <a:r>
              <a:rPr lang="en-US" sz="2000" dirty="0">
                <a:solidFill>
                  <a:srgbClr val="0070C0"/>
                </a:solidFill>
                <a:latin typeface="Kristen ITC" pitchFamily="66" charset="0"/>
              </a:rPr>
              <a:t>0.3944</a:t>
            </a:r>
          </a:p>
          <a:p>
            <a:pPr algn="just">
              <a:buNone/>
            </a:pPr>
            <a:endParaRPr lang="en-US" dirty="0">
              <a:solidFill>
                <a:srgbClr val="00B050"/>
              </a:solidFill>
              <a:latin typeface="Kristen ITC" pitchFamily="66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2000" dirty="0">
                <a:solidFill>
                  <a:srgbClr val="00B050"/>
                </a:solidFill>
                <a:latin typeface="Kristen ITC" pitchFamily="66" charset="0"/>
              </a:rPr>
              <a:t>0.5 – 0.3944 = </a:t>
            </a:r>
            <a:r>
              <a:rPr lang="en-US" sz="2000" dirty="0">
                <a:solidFill>
                  <a:srgbClr val="0070C0"/>
                </a:solidFill>
                <a:latin typeface="Kristen ITC" pitchFamily="66" charset="0"/>
              </a:rPr>
              <a:t>0.1056 (10.56%)</a:t>
            </a:r>
          </a:p>
          <a:p>
            <a:pPr algn="just">
              <a:buNone/>
            </a:pPr>
            <a:endParaRPr lang="en-US" sz="2000" dirty="0">
              <a:solidFill>
                <a:srgbClr val="00B050"/>
              </a:solidFill>
              <a:latin typeface="Kristen ITC" pitchFamily="66" charset="0"/>
            </a:endParaRPr>
          </a:p>
          <a:p>
            <a:pPr algn="just">
              <a:buNone/>
            </a:pPr>
            <a:r>
              <a:rPr lang="en-US" sz="2000" dirty="0">
                <a:solidFill>
                  <a:srgbClr val="00B050"/>
                </a:solidFill>
                <a:latin typeface="Kristen ITC" pitchFamily="66" charset="0"/>
              </a:rPr>
              <a:t>c. </a:t>
            </a:r>
          </a:p>
          <a:p>
            <a:pPr algn="just">
              <a:buNone/>
            </a:pPr>
            <a:r>
              <a:rPr lang="en-US" sz="1100" dirty="0">
                <a:solidFill>
                  <a:srgbClr val="00B050"/>
                </a:solidFill>
                <a:latin typeface="Kristen ITC" pitchFamily="66" charset="0"/>
              </a:rPr>
              <a:t>                  62     65       72</a:t>
            </a:r>
          </a:p>
          <a:p>
            <a:pPr algn="just">
              <a:buNone/>
            </a:pPr>
            <a:r>
              <a:rPr lang="en-US" sz="2000" dirty="0">
                <a:solidFill>
                  <a:srgbClr val="FF0000"/>
                </a:solidFill>
                <a:latin typeface="Kristen ITC" pitchFamily="66" charset="0"/>
              </a:rPr>
              <a:t>L yang di </a:t>
            </a:r>
            <a:r>
              <a:rPr lang="en-US" sz="2000" dirty="0" err="1">
                <a:solidFill>
                  <a:srgbClr val="FF0000"/>
                </a:solidFill>
                <a:latin typeface="Kristen ITC" pitchFamily="66" charset="0"/>
              </a:rPr>
              <a:t>arsir</a:t>
            </a:r>
            <a:r>
              <a:rPr lang="en-US" sz="2000" dirty="0">
                <a:solidFill>
                  <a:srgbClr val="FF0000"/>
                </a:solidFill>
                <a:latin typeface="Kristen ITC" pitchFamily="66" charset="0"/>
              </a:rPr>
              <a:t> = LII + LI</a:t>
            </a:r>
          </a:p>
          <a:p>
            <a:pPr algn="just">
              <a:buNone/>
            </a:pPr>
            <a:r>
              <a:rPr lang="en-US" sz="2000" dirty="0">
                <a:solidFill>
                  <a:srgbClr val="00B050"/>
                </a:solidFill>
                <a:latin typeface="Kristen ITC" pitchFamily="66" charset="0"/>
              </a:rPr>
              <a:t>LII = 72 – 65 / 4 = 1,75=&gt;</a:t>
            </a:r>
            <a:r>
              <a:rPr lang="en-US" sz="2000" dirty="0">
                <a:solidFill>
                  <a:srgbClr val="0070C0"/>
                </a:solidFill>
                <a:latin typeface="Kristen ITC" pitchFamily="66" charset="0"/>
              </a:rPr>
              <a:t> 0.4599</a:t>
            </a:r>
          </a:p>
          <a:p>
            <a:pPr algn="just">
              <a:buNone/>
            </a:pPr>
            <a:r>
              <a:rPr lang="en-US" sz="2000" dirty="0">
                <a:solidFill>
                  <a:srgbClr val="00B050"/>
                </a:solidFill>
                <a:latin typeface="Kristen ITC" pitchFamily="66" charset="0"/>
              </a:rPr>
              <a:t>LI = 62 – 65 / 4 = 0.75 =&gt;</a:t>
            </a:r>
            <a:r>
              <a:rPr lang="en-US" sz="2000" dirty="0">
                <a:solidFill>
                  <a:srgbClr val="0070C0"/>
                </a:solidFill>
                <a:latin typeface="Kristen ITC" pitchFamily="66" charset="0"/>
              </a:rPr>
              <a:t> 0.2734</a:t>
            </a:r>
          </a:p>
          <a:p>
            <a:pPr algn="just">
              <a:buNone/>
            </a:pPr>
            <a:r>
              <a:rPr lang="en-US" sz="2000" dirty="0">
                <a:solidFill>
                  <a:srgbClr val="00B050"/>
                </a:solidFill>
                <a:latin typeface="Kristen ITC" pitchFamily="66" charset="0"/>
              </a:rPr>
              <a:t>LII – LI = 0.4599 + 0.2734 </a:t>
            </a:r>
          </a:p>
          <a:p>
            <a:pPr algn="just">
              <a:buNone/>
            </a:pPr>
            <a:r>
              <a:rPr lang="en-US" sz="2000" dirty="0">
                <a:solidFill>
                  <a:srgbClr val="00B050"/>
                </a:solidFill>
                <a:latin typeface="Kristen ITC" pitchFamily="66" charset="0"/>
              </a:rPr>
              <a:t>             = </a:t>
            </a:r>
            <a:r>
              <a:rPr lang="en-US" sz="2000" dirty="0">
                <a:solidFill>
                  <a:srgbClr val="0070C0"/>
                </a:solidFill>
                <a:latin typeface="Kristen ITC" pitchFamily="66" charset="0"/>
              </a:rPr>
              <a:t>0.7333 (73,33%)</a:t>
            </a: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3400" y="2057400"/>
            <a:ext cx="360535" cy="609600"/>
          </a:xfrm>
          <a:prstGeom prst="rect">
            <a:avLst/>
          </a:prstGeom>
          <a:noFill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1200" y="2057400"/>
            <a:ext cx="360535" cy="609600"/>
          </a:xfrm>
          <a:prstGeom prst="rect">
            <a:avLst/>
          </a:prstGeom>
          <a:noFill/>
        </p:spPr>
      </p:pic>
      <p:sp>
        <p:nvSpPr>
          <p:cNvPr id="8" name="Freeform 7"/>
          <p:cNvSpPr/>
          <p:nvPr/>
        </p:nvSpPr>
        <p:spPr>
          <a:xfrm>
            <a:off x="914400" y="2667000"/>
            <a:ext cx="1752600" cy="609600"/>
          </a:xfrm>
          <a:custGeom>
            <a:avLst/>
            <a:gdLst>
              <a:gd name="connsiteX0" fmla="*/ 0 w 1619794"/>
              <a:gd name="connsiteY0" fmla="*/ 518161 h 518161"/>
              <a:gd name="connsiteX1" fmla="*/ 718457 w 1619794"/>
              <a:gd name="connsiteY1" fmla="*/ 8709 h 518161"/>
              <a:gd name="connsiteX2" fmla="*/ 1619794 w 1619794"/>
              <a:gd name="connsiteY2" fmla="*/ 465909 h 518161"/>
              <a:gd name="connsiteX3" fmla="*/ 1619794 w 1619794"/>
              <a:gd name="connsiteY3" fmla="*/ 465909 h 518161"/>
              <a:gd name="connsiteX4" fmla="*/ 65314 w 1619794"/>
              <a:gd name="connsiteY4" fmla="*/ 465909 h 518161"/>
              <a:gd name="connsiteX5" fmla="*/ 65314 w 1619794"/>
              <a:gd name="connsiteY5" fmla="*/ 465909 h 518161"/>
              <a:gd name="connsiteX6" fmla="*/ 65314 w 1619794"/>
              <a:gd name="connsiteY6" fmla="*/ 465909 h 518161"/>
              <a:gd name="connsiteX7" fmla="*/ 104503 w 1619794"/>
              <a:gd name="connsiteY7" fmla="*/ 465909 h 518161"/>
              <a:gd name="connsiteX8" fmla="*/ 78377 w 1619794"/>
              <a:gd name="connsiteY8" fmla="*/ 465909 h 518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9794" h="518161">
                <a:moveTo>
                  <a:pt x="0" y="518161"/>
                </a:moveTo>
                <a:cubicBezTo>
                  <a:pt x="224245" y="267789"/>
                  <a:pt x="448491" y="17418"/>
                  <a:pt x="718457" y="8709"/>
                </a:cubicBezTo>
                <a:cubicBezTo>
                  <a:pt x="988423" y="0"/>
                  <a:pt x="1619794" y="465909"/>
                  <a:pt x="1619794" y="465909"/>
                </a:cubicBezTo>
                <a:lnTo>
                  <a:pt x="1619794" y="465909"/>
                </a:lnTo>
                <a:lnTo>
                  <a:pt x="65314" y="465909"/>
                </a:lnTo>
                <a:lnTo>
                  <a:pt x="65314" y="465909"/>
                </a:lnTo>
                <a:lnTo>
                  <a:pt x="65314" y="465909"/>
                </a:lnTo>
                <a:lnTo>
                  <a:pt x="104503" y="465909"/>
                </a:lnTo>
                <a:lnTo>
                  <a:pt x="78377" y="465909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>
            <a:stCxn id="8" idx="1"/>
          </p:cNvCxnSpPr>
          <p:nvPr/>
        </p:nvCxnSpPr>
        <p:spPr>
          <a:xfrm flipH="1">
            <a:off x="1676400" y="2677246"/>
            <a:ext cx="15363" cy="5231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1866900" y="30099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>
            <a:off x="914400" y="4800600"/>
            <a:ext cx="1752600" cy="609600"/>
          </a:xfrm>
          <a:custGeom>
            <a:avLst/>
            <a:gdLst>
              <a:gd name="connsiteX0" fmla="*/ 0 w 1619794"/>
              <a:gd name="connsiteY0" fmla="*/ 518161 h 518161"/>
              <a:gd name="connsiteX1" fmla="*/ 718457 w 1619794"/>
              <a:gd name="connsiteY1" fmla="*/ 8709 h 518161"/>
              <a:gd name="connsiteX2" fmla="*/ 1619794 w 1619794"/>
              <a:gd name="connsiteY2" fmla="*/ 465909 h 518161"/>
              <a:gd name="connsiteX3" fmla="*/ 1619794 w 1619794"/>
              <a:gd name="connsiteY3" fmla="*/ 465909 h 518161"/>
              <a:gd name="connsiteX4" fmla="*/ 65314 w 1619794"/>
              <a:gd name="connsiteY4" fmla="*/ 465909 h 518161"/>
              <a:gd name="connsiteX5" fmla="*/ 65314 w 1619794"/>
              <a:gd name="connsiteY5" fmla="*/ 465909 h 518161"/>
              <a:gd name="connsiteX6" fmla="*/ 65314 w 1619794"/>
              <a:gd name="connsiteY6" fmla="*/ 465909 h 518161"/>
              <a:gd name="connsiteX7" fmla="*/ 104503 w 1619794"/>
              <a:gd name="connsiteY7" fmla="*/ 465909 h 518161"/>
              <a:gd name="connsiteX8" fmla="*/ 78377 w 1619794"/>
              <a:gd name="connsiteY8" fmla="*/ 465909 h 518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9794" h="518161">
                <a:moveTo>
                  <a:pt x="0" y="518161"/>
                </a:moveTo>
                <a:cubicBezTo>
                  <a:pt x="224245" y="267789"/>
                  <a:pt x="448491" y="17418"/>
                  <a:pt x="718457" y="8709"/>
                </a:cubicBezTo>
                <a:cubicBezTo>
                  <a:pt x="988423" y="0"/>
                  <a:pt x="1619794" y="465909"/>
                  <a:pt x="1619794" y="465909"/>
                </a:cubicBezTo>
                <a:lnTo>
                  <a:pt x="1619794" y="465909"/>
                </a:lnTo>
                <a:lnTo>
                  <a:pt x="65314" y="465909"/>
                </a:lnTo>
                <a:lnTo>
                  <a:pt x="65314" y="465909"/>
                </a:lnTo>
                <a:lnTo>
                  <a:pt x="65314" y="465909"/>
                </a:lnTo>
                <a:lnTo>
                  <a:pt x="104503" y="465909"/>
                </a:lnTo>
                <a:lnTo>
                  <a:pt x="78377" y="465909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 flipH="1">
            <a:off x="1676400" y="4800600"/>
            <a:ext cx="15363" cy="5231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1181894" y="5142706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 15"/>
          <p:cNvSpPr/>
          <p:nvPr/>
        </p:nvSpPr>
        <p:spPr>
          <a:xfrm>
            <a:off x="5105400" y="2057400"/>
            <a:ext cx="1752600" cy="609600"/>
          </a:xfrm>
          <a:custGeom>
            <a:avLst/>
            <a:gdLst>
              <a:gd name="connsiteX0" fmla="*/ 0 w 1619794"/>
              <a:gd name="connsiteY0" fmla="*/ 518161 h 518161"/>
              <a:gd name="connsiteX1" fmla="*/ 718457 w 1619794"/>
              <a:gd name="connsiteY1" fmla="*/ 8709 h 518161"/>
              <a:gd name="connsiteX2" fmla="*/ 1619794 w 1619794"/>
              <a:gd name="connsiteY2" fmla="*/ 465909 h 518161"/>
              <a:gd name="connsiteX3" fmla="*/ 1619794 w 1619794"/>
              <a:gd name="connsiteY3" fmla="*/ 465909 h 518161"/>
              <a:gd name="connsiteX4" fmla="*/ 65314 w 1619794"/>
              <a:gd name="connsiteY4" fmla="*/ 465909 h 518161"/>
              <a:gd name="connsiteX5" fmla="*/ 65314 w 1619794"/>
              <a:gd name="connsiteY5" fmla="*/ 465909 h 518161"/>
              <a:gd name="connsiteX6" fmla="*/ 65314 w 1619794"/>
              <a:gd name="connsiteY6" fmla="*/ 465909 h 518161"/>
              <a:gd name="connsiteX7" fmla="*/ 104503 w 1619794"/>
              <a:gd name="connsiteY7" fmla="*/ 465909 h 518161"/>
              <a:gd name="connsiteX8" fmla="*/ 78377 w 1619794"/>
              <a:gd name="connsiteY8" fmla="*/ 465909 h 518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9794" h="518161">
                <a:moveTo>
                  <a:pt x="0" y="518161"/>
                </a:moveTo>
                <a:cubicBezTo>
                  <a:pt x="224245" y="267789"/>
                  <a:pt x="448491" y="17418"/>
                  <a:pt x="718457" y="8709"/>
                </a:cubicBezTo>
                <a:cubicBezTo>
                  <a:pt x="988423" y="0"/>
                  <a:pt x="1619794" y="465909"/>
                  <a:pt x="1619794" y="465909"/>
                </a:cubicBezTo>
                <a:lnTo>
                  <a:pt x="1619794" y="465909"/>
                </a:lnTo>
                <a:lnTo>
                  <a:pt x="65314" y="465909"/>
                </a:lnTo>
                <a:lnTo>
                  <a:pt x="65314" y="465909"/>
                </a:lnTo>
                <a:lnTo>
                  <a:pt x="65314" y="465909"/>
                </a:lnTo>
                <a:lnTo>
                  <a:pt x="104503" y="465909"/>
                </a:lnTo>
                <a:lnTo>
                  <a:pt x="78377" y="465909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 flipH="1">
            <a:off x="5867400" y="2057400"/>
            <a:ext cx="15363" cy="5231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6058694" y="2399506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5372894" y="2399506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884262C-7375-BF43-E74E-AA9A0E4665EB}"/>
                  </a:ext>
                </a:extLst>
              </p14:cNvPr>
              <p14:cNvContentPartPr/>
              <p14:nvPr/>
            </p14:nvContentPartPr>
            <p14:xfrm>
              <a:off x="2076165" y="2991780"/>
              <a:ext cx="281160" cy="108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884262C-7375-BF43-E74E-AA9A0E4665E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71845" y="2965140"/>
                <a:ext cx="289800" cy="6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8B770AE6-9076-8A24-AAD4-E7E136AD919F}"/>
                  </a:ext>
                </a:extLst>
              </p14:cNvPr>
              <p14:cNvContentPartPr/>
              <p14:nvPr/>
            </p14:nvContentPartPr>
            <p14:xfrm>
              <a:off x="2037285" y="3094020"/>
              <a:ext cx="433800" cy="180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8B770AE6-9076-8A24-AAD4-E7E136AD919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032965" y="3067380"/>
                <a:ext cx="442440" cy="71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C96CFBCB-8F1D-586A-46EA-3C1363119D83}"/>
                  </a:ext>
                </a:extLst>
              </p14:cNvPr>
              <p14:cNvContentPartPr/>
              <p14:nvPr/>
            </p14:nvContentPartPr>
            <p14:xfrm>
              <a:off x="2143485" y="2931300"/>
              <a:ext cx="225360" cy="82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C96CFBCB-8F1D-586A-46EA-3C1363119D8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139165" y="2904660"/>
                <a:ext cx="234000" cy="6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0E494403-D222-AE29-DD4C-8D5782BABBA0}"/>
                  </a:ext>
                </a:extLst>
              </p14:cNvPr>
              <p14:cNvContentPartPr/>
              <p14:nvPr/>
            </p14:nvContentPartPr>
            <p14:xfrm>
              <a:off x="1125045" y="5166900"/>
              <a:ext cx="219600" cy="972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0E494403-D222-AE29-DD4C-8D5782BABBA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20725" y="5140260"/>
                <a:ext cx="228240" cy="6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29560ABA-6B88-EBC8-957E-15A6E6E62049}"/>
                  </a:ext>
                </a:extLst>
              </p14:cNvPr>
              <p14:cNvContentPartPr/>
              <p14:nvPr/>
            </p14:nvContentPartPr>
            <p14:xfrm>
              <a:off x="1108125" y="5245740"/>
              <a:ext cx="300600" cy="151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29560ABA-6B88-EBC8-957E-15A6E6E6204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03805" y="5218740"/>
                <a:ext cx="309240" cy="6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DB3E7FD7-99B4-E785-ADCE-38C1D5EE19AA}"/>
                  </a:ext>
                </a:extLst>
              </p14:cNvPr>
              <p14:cNvContentPartPr/>
              <p14:nvPr/>
            </p14:nvContentPartPr>
            <p14:xfrm>
              <a:off x="1222605" y="5099580"/>
              <a:ext cx="170640" cy="151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DB3E7FD7-99B4-E785-ADCE-38C1D5EE19A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218285" y="5072580"/>
                <a:ext cx="179280" cy="68760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oup 34">
            <a:extLst>
              <a:ext uri="{FF2B5EF4-FFF2-40B4-BE49-F238E27FC236}">
                <a16:creationId xmlns:a16="http://schemas.microsoft.com/office/drawing/2014/main" id="{D5F21E61-7765-A1F5-47D3-A6D05ED9B05E}"/>
              </a:ext>
            </a:extLst>
          </p:cNvPr>
          <p:cNvGrpSpPr/>
          <p:nvPr/>
        </p:nvGrpSpPr>
        <p:grpSpPr>
          <a:xfrm>
            <a:off x="5569245" y="2184660"/>
            <a:ext cx="680400" cy="305640"/>
            <a:chOff x="5569245" y="2184660"/>
            <a:chExt cx="680400" cy="30564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C446C911-E3F4-4D06-4E90-0827C4ACC557}"/>
                    </a:ext>
                  </a:extLst>
                </p14:cNvPr>
                <p14:cNvContentPartPr/>
                <p14:nvPr/>
              </p14:nvContentPartPr>
              <p14:xfrm>
                <a:off x="5569245" y="2184660"/>
                <a:ext cx="624960" cy="284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C446C911-E3F4-4D06-4E90-0827C4ACC557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564925" y="2157660"/>
                  <a:ext cx="633600" cy="8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56D4B439-88EA-C182-3300-045E6BD5561B}"/>
                    </a:ext>
                  </a:extLst>
                </p14:cNvPr>
                <p14:cNvContentPartPr/>
                <p14:nvPr/>
              </p14:nvContentPartPr>
              <p14:xfrm>
                <a:off x="5773365" y="2305980"/>
                <a:ext cx="450720" cy="97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56D4B439-88EA-C182-3300-045E6BD5561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769045" y="2279340"/>
                  <a:ext cx="45936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94E149EC-7D53-ECD8-E581-425FB1830DF1}"/>
                    </a:ext>
                  </a:extLst>
                </p14:cNvPr>
                <p14:cNvContentPartPr/>
                <p14:nvPr/>
              </p14:nvContentPartPr>
              <p14:xfrm>
                <a:off x="5630085" y="2376540"/>
                <a:ext cx="515880" cy="187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94E149EC-7D53-ECD8-E581-425FB1830DF1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625765" y="2349540"/>
                  <a:ext cx="524520" cy="7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2122FF4D-7201-25C7-A825-06BE26C602A1}"/>
                    </a:ext>
                  </a:extLst>
                </p14:cNvPr>
                <p14:cNvContentPartPr/>
                <p14:nvPr/>
              </p14:nvContentPartPr>
              <p14:xfrm>
                <a:off x="5664645" y="2469780"/>
                <a:ext cx="585000" cy="2052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2122FF4D-7201-25C7-A825-06BE26C602A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660325" y="2443140"/>
                  <a:ext cx="59364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E84BEAFE-29DF-C314-A0FD-37710907D346}"/>
                    </a:ext>
                  </a:extLst>
                </p14:cNvPr>
                <p14:cNvContentPartPr/>
                <p14:nvPr/>
              </p14:nvContentPartPr>
              <p14:xfrm>
                <a:off x="6242445" y="2469780"/>
                <a:ext cx="360" cy="36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E84BEAFE-29DF-C314-A0FD-37710907D346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238125" y="2443140"/>
                  <a:ext cx="9000" cy="540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slow">
    <p:blinds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1.bp.blogspot.com/-2bTMnvqGl9c/UUH91VN3u8I/AAAAAAAAANM/Zj7U7pp-i6I/s1600/distribusi+normal1.PN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51" y="753188"/>
            <a:ext cx="8799163" cy="58762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2103138"/>
      </p:ext>
    </p:extLst>
  </p:cSld>
  <p:clrMapOvr>
    <a:masterClrMapping/>
  </p:clrMapOvr>
  <p:transition spd="med">
    <p:spli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://1.bp.blogspot.com/-nS_V5H_RxvA/UUH99N5NlMI/AAAAAAAAANU/PI1hqe6AvnA/s1600/distribusi+normal2.PN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14" y="170481"/>
            <a:ext cx="8915400" cy="70052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0987074"/>
      </p:ext>
    </p:extLst>
  </p:cSld>
  <p:clrMapOvr>
    <a:masterClrMapping/>
  </p:clrMapOvr>
  <p:transition spd="med">
    <p:spli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41702" y="325465"/>
            <a:ext cx="8073648" cy="602884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err="1"/>
              <a:t>Contoh</a:t>
            </a:r>
            <a:r>
              <a:rPr lang="en-US" b="1" dirty="0"/>
              <a:t> </a:t>
            </a:r>
            <a:r>
              <a:rPr lang="en-US" b="1" dirty="0" err="1"/>
              <a:t>penggunaan</a:t>
            </a:r>
            <a:r>
              <a:rPr lang="en-US" b="1" dirty="0"/>
              <a:t>:</a:t>
            </a:r>
            <a:br>
              <a:rPr lang="en-US" dirty="0"/>
            </a:br>
            <a:r>
              <a:rPr lang="en-US" dirty="0" err="1"/>
              <a:t>Hitung</a:t>
            </a:r>
            <a:r>
              <a:rPr lang="en-US" dirty="0"/>
              <a:t> P (X&lt;1,25)</a:t>
            </a:r>
            <a:br>
              <a:rPr lang="en-US" dirty="0"/>
            </a:br>
            <a:br>
              <a:rPr lang="en-US" dirty="0"/>
            </a:br>
            <a:r>
              <a:rPr lang="en-US" b="1" i="1" dirty="0" err="1"/>
              <a:t>Penyelesaian</a:t>
            </a:r>
            <a:r>
              <a:rPr lang="en-US" b="1" i="1" dirty="0"/>
              <a:t>: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tabel</a:t>
            </a:r>
            <a:r>
              <a:rPr lang="en-US" dirty="0"/>
              <a:t>, </a:t>
            </a:r>
            <a:r>
              <a:rPr lang="en-US" dirty="0" err="1"/>
              <a:t>carilah</a:t>
            </a:r>
            <a:r>
              <a:rPr lang="en-US" dirty="0"/>
              <a:t> </a:t>
            </a:r>
            <a:r>
              <a:rPr lang="en-US" dirty="0" err="1"/>
              <a:t>angka</a:t>
            </a:r>
            <a:r>
              <a:rPr lang="en-US" dirty="0"/>
              <a:t> 1,2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kolom</a:t>
            </a:r>
            <a:r>
              <a:rPr lang="en-US" dirty="0"/>
              <a:t> paling </a:t>
            </a:r>
            <a:r>
              <a:rPr lang="en-US" dirty="0" err="1"/>
              <a:t>kiri</a:t>
            </a:r>
            <a:r>
              <a:rPr lang="en-US" dirty="0"/>
              <a:t>. </a:t>
            </a:r>
            <a:r>
              <a:rPr lang="en-US" dirty="0" err="1"/>
              <a:t>Selanjutnya</a:t>
            </a:r>
            <a:r>
              <a:rPr lang="en-US" dirty="0"/>
              <a:t>, </a:t>
            </a:r>
            <a:r>
              <a:rPr lang="en-US" dirty="0" err="1"/>
              <a:t>carilah</a:t>
            </a:r>
            <a:r>
              <a:rPr lang="en-US" dirty="0"/>
              <a:t> </a:t>
            </a:r>
            <a:r>
              <a:rPr lang="en-US" dirty="0" err="1"/>
              <a:t>angka</a:t>
            </a:r>
            <a:r>
              <a:rPr lang="en-US" dirty="0"/>
              <a:t> 0,05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baris</a:t>
            </a:r>
            <a:r>
              <a:rPr lang="en-US" dirty="0"/>
              <a:t> paling </a:t>
            </a:r>
            <a:r>
              <a:rPr lang="en-US" dirty="0" err="1"/>
              <a:t>atas</a:t>
            </a:r>
            <a:r>
              <a:rPr lang="en-US" dirty="0"/>
              <a:t>. </a:t>
            </a:r>
            <a:r>
              <a:rPr lang="en-US" dirty="0" err="1"/>
              <a:t>Sel</a:t>
            </a:r>
            <a:r>
              <a:rPr lang="en-US" dirty="0"/>
              <a:t> para </a:t>
            </a:r>
            <a:r>
              <a:rPr lang="en-US" dirty="0" err="1"/>
              <a:t>pertemuan</a:t>
            </a:r>
            <a:r>
              <a:rPr lang="en-US" dirty="0"/>
              <a:t> </a:t>
            </a:r>
            <a:r>
              <a:rPr lang="en-US" dirty="0" err="1"/>
              <a:t>kolom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baris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b="1" dirty="0"/>
              <a:t>0,8944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demikian</a:t>
            </a:r>
            <a:r>
              <a:rPr lang="en-US" dirty="0"/>
              <a:t>, P (X&lt;1,25) </a:t>
            </a:r>
            <a:r>
              <a:rPr lang="en-US" dirty="0" err="1"/>
              <a:t>adalah</a:t>
            </a:r>
            <a:r>
              <a:rPr lang="en-US" dirty="0"/>
              <a:t> 0,8944.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 descr="http://3.bp.blogspot.com/-4NVmToLK_7k/UUKeKVBaaCI/AAAAAAAAANg/zMUmv6q_s18/s1600/distribusi+normal3.pn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424" y="3661636"/>
            <a:ext cx="7462434" cy="25066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157035"/>
      </p:ext>
    </p:extLst>
  </p:cSld>
  <p:clrMapOvr>
    <a:masterClrMapping/>
  </p:clrMapOvr>
  <p:transition spd="med">
    <p:split/>
  </p:transition>
</p:sld>
</file>

<file path=ppt/theme/theme1.xml><?xml version="1.0" encoding="utf-8"?>
<a:theme xmlns:a="http://schemas.openxmlformats.org/drawingml/2006/main" name="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2877423</TotalTime>
  <Words>506</Words>
  <Application>Microsoft Macintosh PowerPoint</Application>
  <PresentationFormat>On-screen Show (4:3)</PresentationFormat>
  <Paragraphs>87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Kristen ITC</vt:lpstr>
      <vt:lpstr>Office Theme</vt:lpstr>
      <vt:lpstr>DISTRIBUSI NORMAL</vt:lpstr>
      <vt:lpstr>RUMUS :</vt:lpstr>
      <vt:lpstr>Contoh soal </vt:lpstr>
      <vt:lpstr>Contoh soal</vt:lpstr>
      <vt:lpstr>Penyelesaian no.1</vt:lpstr>
      <vt:lpstr>Penyelesaian no.2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TUGAS  STATISTIK</dc:title>
  <dc:creator>olivia</dc:creator>
  <cp:lastModifiedBy>Microsoft Office User</cp:lastModifiedBy>
  <cp:revision>33</cp:revision>
  <dcterms:created xsi:type="dcterms:W3CDTF">2012-06-03T06:02:36Z</dcterms:created>
  <dcterms:modified xsi:type="dcterms:W3CDTF">2026-06-03T05:06:14Z</dcterms:modified>
</cp:coreProperties>
</file>